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Lst>
  <p:sldIdLst>
    <p:sldId id="256" r:id="rId6"/>
  </p:sldIdLst>
  <p:sldSz cx="27432000" cy="16459200"/>
  <p:notesSz cx="7010400" cy="9296400"/>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16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16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16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16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5184">
          <p15:clr>
            <a:srgbClr val="A4A3A4"/>
          </p15:clr>
        </p15:guide>
        <p15:guide id="2" pos="864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967A"/>
    <a:srgbClr val="A0916C"/>
    <a:srgbClr val="861C4E"/>
    <a:srgbClr val="891F4F"/>
    <a:srgbClr val="7C1E54"/>
    <a:srgbClr val="842059"/>
    <a:srgbClr val="911328"/>
    <a:srgbClr val="8622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474" y="96"/>
      </p:cViewPr>
      <p:guideLst>
        <p:guide orient="horz" pos="5184"/>
        <p:guide pos="864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5" Type="http://schemas.openxmlformats.org/officeDocument/2006/relationships/slideMaster" Target="slideMasters/slideMaster5.xml"/><Relationship Id="rId10"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5310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9345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2513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0494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9697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161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28838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11915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1298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56283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04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133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576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529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87484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72539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23315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455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58035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5842601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34489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2568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8266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9500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692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48654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5497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00745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9720007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202322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376490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077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89392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75742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229459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40755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6857382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663439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190597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822294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43398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89281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400681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5125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54414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133199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08596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35412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41637363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56644290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58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5057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0135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844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622712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14"/>
          <p:cNvSpPr txBox="1">
            <a:spLocks noChangeArrowheads="1"/>
          </p:cNvSpPr>
          <p:nvPr userDrawn="1"/>
        </p:nvSpPr>
        <p:spPr bwMode="auto">
          <a:xfrm>
            <a:off x="381000" y="16222663"/>
            <a:ext cx="157162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41" tIns="26119" rIns="52241" bIns="26119">
            <a:spAutoFit/>
          </a:bodyPr>
          <a:lstStyle>
            <a:lvl1pPr defTabSz="522288" eaLnBrk="0" hangingPunct="0">
              <a:defRPr sz="1600">
                <a:solidFill>
                  <a:schemeClr val="tx1"/>
                </a:solidFill>
                <a:latin typeface="Arial" pitchFamily="34" charset="0"/>
                <a:ea typeface="MS PGothic" pitchFamily="34" charset="-128"/>
              </a:defRPr>
            </a:lvl1pPr>
            <a:lvl2pPr marL="742950" indent="-285750" defTabSz="522288" eaLnBrk="0" hangingPunct="0">
              <a:defRPr sz="1600">
                <a:solidFill>
                  <a:schemeClr val="tx1"/>
                </a:solidFill>
                <a:latin typeface="Arial" pitchFamily="34" charset="0"/>
                <a:ea typeface="MS PGothic" pitchFamily="34" charset="-128"/>
              </a:defRPr>
            </a:lvl2pPr>
            <a:lvl3pPr marL="1143000" indent="-228600" defTabSz="522288" eaLnBrk="0" hangingPunct="0">
              <a:defRPr sz="1600">
                <a:solidFill>
                  <a:schemeClr val="tx1"/>
                </a:solidFill>
                <a:latin typeface="Arial" pitchFamily="34" charset="0"/>
                <a:ea typeface="MS PGothic" pitchFamily="34" charset="-128"/>
              </a:defRPr>
            </a:lvl3pPr>
            <a:lvl4pPr marL="1600200" indent="-228600" defTabSz="522288" eaLnBrk="0" hangingPunct="0">
              <a:defRPr sz="1600">
                <a:solidFill>
                  <a:schemeClr val="tx1"/>
                </a:solidFill>
                <a:latin typeface="Arial" pitchFamily="34" charset="0"/>
                <a:ea typeface="MS PGothic" pitchFamily="34" charset="-128"/>
              </a:defRPr>
            </a:lvl4pPr>
            <a:lvl5pPr marL="2057400" indent="-228600" defTabSz="522288" eaLnBrk="0" hangingPunct="0">
              <a:defRPr sz="1600">
                <a:solidFill>
                  <a:schemeClr val="tx1"/>
                </a:solidFill>
                <a:latin typeface="Arial" pitchFamily="34" charset="0"/>
                <a:ea typeface="MS PGothic" pitchFamily="34" charset="-128"/>
              </a:defRPr>
            </a:lvl5pPr>
            <a:lvl6pPr marL="25146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9pPr>
          </a:lstStyle>
          <a:p>
            <a:pPr>
              <a:lnSpc>
                <a:spcPct val="65000"/>
              </a:lnSpc>
              <a:spcBef>
                <a:spcPct val="50000"/>
              </a:spcBef>
              <a:defRPr/>
            </a:pPr>
            <a:r>
              <a:rPr lang="en-US" altLang="en-US" sz="300" b="1">
                <a:solidFill>
                  <a:schemeClr val="bg2"/>
                </a:solidFill>
              </a:rPr>
              <a:t>POSTER TEMPLATES BY:</a:t>
            </a:r>
          </a:p>
          <a:p>
            <a:pPr>
              <a:lnSpc>
                <a:spcPct val="65000"/>
              </a:lnSpc>
              <a:spcBef>
                <a:spcPct val="50000"/>
              </a:spcBef>
              <a:defRPr/>
            </a:pPr>
            <a:r>
              <a:rPr lang="en-US" altLang="en-US" sz="600" b="1">
                <a:solidFill>
                  <a:schemeClr val="bg2"/>
                </a:solidFill>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defTabSz="522288" rtl="0" eaLnBrk="0" fontAlgn="base" hangingPunct="0">
        <a:spcBef>
          <a:spcPct val="0"/>
        </a:spcBef>
        <a:spcAft>
          <a:spcPct val="0"/>
        </a:spcAft>
        <a:defRPr sz="4900">
          <a:solidFill>
            <a:schemeClr val="tx2"/>
          </a:solidFill>
          <a:latin typeface="+mj-lt"/>
          <a:ea typeface="MS PGothic" pitchFamily="34" charset="-128"/>
          <a:cs typeface="+mj-cs"/>
        </a:defRPr>
      </a:lvl1pPr>
      <a:lvl2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2pPr>
      <a:lvl3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3pPr>
      <a:lvl4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4pPr>
      <a:lvl5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5pPr>
      <a:lvl6pPr marL="457200" algn="l" defTabSz="522288" rtl="0" fontAlgn="base">
        <a:spcBef>
          <a:spcPct val="0"/>
        </a:spcBef>
        <a:spcAft>
          <a:spcPct val="0"/>
        </a:spcAft>
        <a:defRPr sz="4900">
          <a:solidFill>
            <a:schemeClr val="tx2"/>
          </a:solidFill>
          <a:latin typeface="Arial Black" pitchFamily="48" charset="0"/>
        </a:defRPr>
      </a:lvl6pPr>
      <a:lvl7pPr marL="914400" algn="l" defTabSz="522288" rtl="0" fontAlgn="base">
        <a:spcBef>
          <a:spcPct val="0"/>
        </a:spcBef>
        <a:spcAft>
          <a:spcPct val="0"/>
        </a:spcAft>
        <a:defRPr sz="4900">
          <a:solidFill>
            <a:schemeClr val="tx2"/>
          </a:solidFill>
          <a:latin typeface="Arial Black" pitchFamily="48" charset="0"/>
        </a:defRPr>
      </a:lvl7pPr>
      <a:lvl8pPr marL="1371600" algn="l" defTabSz="522288" rtl="0" fontAlgn="base">
        <a:spcBef>
          <a:spcPct val="0"/>
        </a:spcBef>
        <a:spcAft>
          <a:spcPct val="0"/>
        </a:spcAft>
        <a:defRPr sz="4900">
          <a:solidFill>
            <a:schemeClr val="tx2"/>
          </a:solidFill>
          <a:latin typeface="Arial Black" pitchFamily="48" charset="0"/>
        </a:defRPr>
      </a:lvl8pPr>
      <a:lvl9pPr marL="1828800" algn="l" defTabSz="522288" rtl="0" fontAlgn="base">
        <a:spcBef>
          <a:spcPct val="0"/>
        </a:spcBef>
        <a:spcAft>
          <a:spcPct val="0"/>
        </a:spcAft>
        <a:defRPr sz="4900">
          <a:solidFill>
            <a:schemeClr val="tx2"/>
          </a:solidFill>
          <a:latin typeface="Arial Black" pitchFamily="48" charset="0"/>
        </a:defRPr>
      </a:lvl9pPr>
    </p:titleStyle>
    <p:bodyStyle>
      <a:lvl1pPr marL="195263" indent="-195263" algn="l" defTabSz="522288" rtl="0" eaLnBrk="0" fontAlgn="base" hangingPunct="0">
        <a:spcBef>
          <a:spcPct val="20000"/>
        </a:spcBef>
        <a:spcAft>
          <a:spcPct val="0"/>
        </a:spcAft>
        <a:buChar char="•"/>
        <a:defRPr sz="1700">
          <a:solidFill>
            <a:schemeClr val="tx1"/>
          </a:solidFill>
          <a:latin typeface="+mn-lt"/>
          <a:ea typeface="MS PGothic" pitchFamily="34" charset="-128"/>
          <a:cs typeface="+mn-cs"/>
        </a:defRPr>
      </a:lvl1pPr>
      <a:lvl2pPr marL="422275" indent="-160338" algn="l" defTabSz="522288" rtl="0" eaLnBrk="0" fontAlgn="base" hangingPunct="0">
        <a:spcBef>
          <a:spcPct val="20000"/>
        </a:spcBef>
        <a:spcAft>
          <a:spcPct val="0"/>
        </a:spcAft>
        <a:buChar char="–"/>
        <a:defRPr sz="1700">
          <a:solidFill>
            <a:schemeClr val="tx1"/>
          </a:solidFill>
          <a:latin typeface="+mn-lt"/>
          <a:ea typeface="MS PGothic" pitchFamily="34" charset="-128"/>
        </a:defRPr>
      </a:lvl2pPr>
      <a:lvl3pPr marL="652463" indent="-130175" algn="l" defTabSz="522288" rtl="0" eaLnBrk="0" fontAlgn="base" hangingPunct="0">
        <a:spcBef>
          <a:spcPct val="20000"/>
        </a:spcBef>
        <a:spcAft>
          <a:spcPct val="0"/>
        </a:spcAft>
        <a:buChar char="•"/>
        <a:defRPr sz="1400">
          <a:solidFill>
            <a:schemeClr val="tx1"/>
          </a:solidFill>
          <a:latin typeface="+mn-lt"/>
          <a:ea typeface="MS PGothic" pitchFamily="34" charset="-128"/>
        </a:defRPr>
      </a:lvl3pPr>
      <a:lvl4pPr marL="914400" indent="-130175" algn="l" defTabSz="522288" rtl="0" eaLnBrk="0" fontAlgn="base" hangingPunct="0">
        <a:spcBef>
          <a:spcPct val="20000"/>
        </a:spcBef>
        <a:spcAft>
          <a:spcPct val="0"/>
        </a:spcAft>
        <a:buChar char="–"/>
        <a:defRPr sz="1100">
          <a:solidFill>
            <a:schemeClr val="tx1"/>
          </a:solidFill>
          <a:latin typeface="+mn-lt"/>
          <a:ea typeface="MS PGothic" pitchFamily="34" charset="-128"/>
        </a:defRPr>
      </a:lvl4pPr>
      <a:lvl5pPr marL="1176338" indent="-131763" algn="l" defTabSz="522288" rtl="0" eaLnBrk="0" fontAlgn="base" hangingPunct="0">
        <a:spcBef>
          <a:spcPct val="20000"/>
        </a:spcBef>
        <a:spcAft>
          <a:spcPct val="0"/>
        </a:spcAft>
        <a:buChar char="»"/>
        <a:defRPr sz="1100">
          <a:solidFill>
            <a:schemeClr val="tx1"/>
          </a:solidFill>
          <a:latin typeface="+mn-lt"/>
          <a:ea typeface="MS PGothic" pitchFamily="34" charset="-128"/>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userDrawn="1"/>
        </p:nvSpPr>
        <p:spPr bwMode="auto">
          <a:xfrm>
            <a:off x="0" y="2476500"/>
            <a:ext cx="27432000" cy="13982700"/>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1" name="Rectangle 3"/>
          <p:cNvSpPr>
            <a:spLocks noChangeArrowheads="1"/>
          </p:cNvSpPr>
          <p:nvPr userDrawn="1"/>
        </p:nvSpPr>
        <p:spPr bwMode="auto">
          <a:xfrm>
            <a:off x="0" y="0"/>
            <a:ext cx="27432000" cy="2386013"/>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2" name="Rectangle 4"/>
          <p:cNvSpPr>
            <a:spLocks noChangeArrowheads="1"/>
          </p:cNvSpPr>
          <p:nvPr userDrawn="1"/>
        </p:nvSpPr>
        <p:spPr bwMode="auto">
          <a:xfrm>
            <a:off x="0" y="2400300"/>
            <a:ext cx="27432000" cy="65088"/>
          </a:xfrm>
          <a:prstGeom prst="rect">
            <a:avLst/>
          </a:prstGeom>
          <a:solidFill>
            <a:srgbClr val="20825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3" name="Rectangle 6"/>
          <p:cNvSpPr>
            <a:spLocks noChangeArrowheads="1"/>
          </p:cNvSpPr>
          <p:nvPr userDrawn="1"/>
        </p:nvSpPr>
        <p:spPr bwMode="auto">
          <a:xfrm>
            <a:off x="7177088" y="2819400"/>
            <a:ext cx="12965112"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4" name="Rectangle 5"/>
          <p:cNvSpPr>
            <a:spLocks noChangeArrowheads="1"/>
          </p:cNvSpPr>
          <p:nvPr userDrawn="1"/>
        </p:nvSpPr>
        <p:spPr bwMode="auto">
          <a:xfrm>
            <a:off x="428625"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5" name="Rectangle 8"/>
          <p:cNvSpPr>
            <a:spLocks noChangeArrowheads="1"/>
          </p:cNvSpPr>
          <p:nvPr userDrawn="1"/>
        </p:nvSpPr>
        <p:spPr bwMode="auto">
          <a:xfrm>
            <a:off x="20669250"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2056" name="Text Box 9"/>
          <p:cNvSpPr txBox="1">
            <a:spLocks noChangeArrowheads="1"/>
          </p:cNvSpPr>
          <p:nvPr userDrawn="1"/>
        </p:nvSpPr>
        <p:spPr bwMode="auto">
          <a:xfrm>
            <a:off x="374650" y="16203613"/>
            <a:ext cx="157162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41" tIns="26119" rIns="52241" bIns="26119">
            <a:spAutoFit/>
          </a:bodyPr>
          <a:lstStyle>
            <a:lvl1pPr defTabSz="522288" eaLnBrk="0" hangingPunct="0">
              <a:defRPr sz="1600">
                <a:solidFill>
                  <a:schemeClr val="tx1"/>
                </a:solidFill>
                <a:latin typeface="Arial" pitchFamily="34" charset="0"/>
                <a:ea typeface="MS PGothic" pitchFamily="34" charset="-128"/>
              </a:defRPr>
            </a:lvl1pPr>
            <a:lvl2pPr marL="742950" indent="-285750" defTabSz="522288" eaLnBrk="0" hangingPunct="0">
              <a:defRPr sz="1600">
                <a:solidFill>
                  <a:schemeClr val="tx1"/>
                </a:solidFill>
                <a:latin typeface="Arial" pitchFamily="34" charset="0"/>
                <a:ea typeface="MS PGothic" pitchFamily="34" charset="-128"/>
              </a:defRPr>
            </a:lvl2pPr>
            <a:lvl3pPr marL="1143000" indent="-228600" defTabSz="522288" eaLnBrk="0" hangingPunct="0">
              <a:defRPr sz="1600">
                <a:solidFill>
                  <a:schemeClr val="tx1"/>
                </a:solidFill>
                <a:latin typeface="Arial" pitchFamily="34" charset="0"/>
                <a:ea typeface="MS PGothic" pitchFamily="34" charset="-128"/>
              </a:defRPr>
            </a:lvl3pPr>
            <a:lvl4pPr marL="1600200" indent="-228600" defTabSz="522288" eaLnBrk="0" hangingPunct="0">
              <a:defRPr sz="1600">
                <a:solidFill>
                  <a:schemeClr val="tx1"/>
                </a:solidFill>
                <a:latin typeface="Arial" pitchFamily="34" charset="0"/>
                <a:ea typeface="MS PGothic" pitchFamily="34" charset="-128"/>
              </a:defRPr>
            </a:lvl4pPr>
            <a:lvl5pPr marL="2057400" indent="-228600" defTabSz="522288" eaLnBrk="0" hangingPunct="0">
              <a:defRPr sz="1600">
                <a:solidFill>
                  <a:schemeClr val="tx1"/>
                </a:solidFill>
                <a:latin typeface="Arial" pitchFamily="34" charset="0"/>
                <a:ea typeface="MS PGothic" pitchFamily="34" charset="-128"/>
              </a:defRPr>
            </a:lvl5pPr>
            <a:lvl6pPr marL="25146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9pPr>
          </a:lstStyle>
          <a:p>
            <a:pPr>
              <a:lnSpc>
                <a:spcPct val="65000"/>
              </a:lnSpc>
              <a:spcBef>
                <a:spcPct val="50000"/>
              </a:spcBef>
              <a:defRPr/>
            </a:pPr>
            <a:r>
              <a:rPr lang="en-US" altLang="en-US" sz="300" b="1">
                <a:solidFill>
                  <a:schemeClr val="bg2"/>
                </a:solidFill>
              </a:rPr>
              <a:t>POSTER TEMPLATES BY:</a:t>
            </a:r>
          </a:p>
          <a:p>
            <a:pPr>
              <a:lnSpc>
                <a:spcPct val="65000"/>
              </a:lnSpc>
              <a:spcBef>
                <a:spcPct val="50000"/>
              </a:spcBef>
              <a:defRPr/>
            </a:pPr>
            <a:r>
              <a:rPr lang="en-US" altLang="en-US" sz="600" b="1">
                <a:solidFill>
                  <a:schemeClr val="bg2"/>
                </a:solidFill>
              </a:rPr>
              <a:t>www.POSTERPRESENTATIONS.com</a:t>
            </a:r>
          </a:p>
        </p:txBody>
      </p:sp>
      <p:sp>
        <p:nvSpPr>
          <p:cNvPr id="2057" name="Text Box 15"/>
          <p:cNvSpPr txBox="1">
            <a:spLocks noChangeArrowheads="1"/>
          </p:cNvSpPr>
          <p:nvPr userDrawn="1"/>
        </p:nvSpPr>
        <p:spPr bwMode="auto">
          <a:xfrm>
            <a:off x="200025" y="2108200"/>
            <a:ext cx="9715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508250" eaLnBrk="0" hangingPunct="0">
              <a:defRPr sz="1600">
                <a:solidFill>
                  <a:schemeClr val="tx1"/>
                </a:solidFill>
                <a:latin typeface="Arial" pitchFamily="34" charset="0"/>
                <a:ea typeface="MS PGothic" pitchFamily="34" charset="-128"/>
              </a:defRPr>
            </a:lvl1pPr>
            <a:lvl2pPr marL="742950" indent="-285750" defTabSz="2508250" eaLnBrk="0" hangingPunct="0">
              <a:defRPr sz="1600">
                <a:solidFill>
                  <a:schemeClr val="tx1"/>
                </a:solidFill>
                <a:latin typeface="Arial" pitchFamily="34" charset="0"/>
                <a:ea typeface="MS PGothic" pitchFamily="34" charset="-128"/>
              </a:defRPr>
            </a:lvl2pPr>
            <a:lvl3pPr marL="1143000" indent="-228600" defTabSz="2508250" eaLnBrk="0" hangingPunct="0">
              <a:defRPr sz="1600">
                <a:solidFill>
                  <a:schemeClr val="tx1"/>
                </a:solidFill>
                <a:latin typeface="Arial" pitchFamily="34" charset="0"/>
                <a:ea typeface="MS PGothic" pitchFamily="34" charset="-128"/>
              </a:defRPr>
            </a:lvl3pPr>
            <a:lvl4pPr marL="1600200" indent="-228600" defTabSz="2508250" eaLnBrk="0" hangingPunct="0">
              <a:defRPr sz="1600">
                <a:solidFill>
                  <a:schemeClr val="tx1"/>
                </a:solidFill>
                <a:latin typeface="Arial" pitchFamily="34" charset="0"/>
                <a:ea typeface="MS PGothic" pitchFamily="34" charset="-128"/>
              </a:defRPr>
            </a:lvl4pPr>
            <a:lvl5pPr marL="2057400" indent="-228600" defTabSz="2508250" eaLnBrk="0" hangingPunct="0">
              <a:defRPr sz="1600">
                <a:solidFill>
                  <a:schemeClr val="tx1"/>
                </a:solidFill>
                <a:latin typeface="Arial" pitchFamily="34" charset="0"/>
                <a:ea typeface="MS PGothic" pitchFamily="34" charset="-128"/>
              </a:defRPr>
            </a:lvl5pPr>
            <a:lvl6pPr marL="25146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spcBef>
                <a:spcPct val="50000"/>
              </a:spcBef>
              <a:defRPr/>
            </a:pPr>
            <a:r>
              <a:rPr lang="en-US" altLang="en-US" sz="1400" i="1">
                <a:solidFill>
                  <a:schemeClr val="bg1"/>
                </a:solidFill>
                <a:latin typeface="Arial Narrow" pitchFamily="34" charset="0"/>
              </a:rPr>
              <a:t>GRMERC Consortium Members:  Grand Valley State University, Michigan State University, Saint Mary’s Health Care, &amp; Spectrum Health</a:t>
            </a:r>
            <a:endParaRPr lang="en-US" altLang="en-US" sz="1400">
              <a:solidFill>
                <a:schemeClr val="bg1"/>
              </a:solidFill>
              <a:latin typeface="Arial Narrow" pitchFamily="34" charset="0"/>
            </a:endParaRPr>
          </a:p>
        </p:txBody>
      </p:sp>
      <p:pic>
        <p:nvPicPr>
          <p:cNvPr id="2058" name="Picture 33" descr="grmerc logo all white ready 4-09-08.ai"/>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2075" y="92075"/>
            <a:ext cx="5805488"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defTabSz="522288" rtl="0" eaLnBrk="0" fontAlgn="base" hangingPunct="0">
        <a:spcBef>
          <a:spcPct val="0"/>
        </a:spcBef>
        <a:spcAft>
          <a:spcPct val="0"/>
        </a:spcAft>
        <a:defRPr sz="4900">
          <a:solidFill>
            <a:schemeClr val="tx2"/>
          </a:solidFill>
          <a:latin typeface="+mj-lt"/>
          <a:ea typeface="MS PGothic" pitchFamily="34" charset="-128"/>
          <a:cs typeface="+mj-cs"/>
        </a:defRPr>
      </a:lvl1pPr>
      <a:lvl2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2pPr>
      <a:lvl3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3pPr>
      <a:lvl4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4pPr>
      <a:lvl5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5pPr>
      <a:lvl6pPr marL="457200" algn="l" defTabSz="522288" rtl="0" fontAlgn="base">
        <a:spcBef>
          <a:spcPct val="0"/>
        </a:spcBef>
        <a:spcAft>
          <a:spcPct val="0"/>
        </a:spcAft>
        <a:defRPr sz="4900">
          <a:solidFill>
            <a:schemeClr val="tx2"/>
          </a:solidFill>
          <a:latin typeface="Arial Black" pitchFamily="48" charset="0"/>
        </a:defRPr>
      </a:lvl6pPr>
      <a:lvl7pPr marL="914400" algn="l" defTabSz="522288" rtl="0" fontAlgn="base">
        <a:spcBef>
          <a:spcPct val="0"/>
        </a:spcBef>
        <a:spcAft>
          <a:spcPct val="0"/>
        </a:spcAft>
        <a:defRPr sz="4900">
          <a:solidFill>
            <a:schemeClr val="tx2"/>
          </a:solidFill>
          <a:latin typeface="Arial Black" pitchFamily="48" charset="0"/>
        </a:defRPr>
      </a:lvl7pPr>
      <a:lvl8pPr marL="1371600" algn="l" defTabSz="522288" rtl="0" fontAlgn="base">
        <a:spcBef>
          <a:spcPct val="0"/>
        </a:spcBef>
        <a:spcAft>
          <a:spcPct val="0"/>
        </a:spcAft>
        <a:defRPr sz="4900">
          <a:solidFill>
            <a:schemeClr val="tx2"/>
          </a:solidFill>
          <a:latin typeface="Arial Black" pitchFamily="48" charset="0"/>
        </a:defRPr>
      </a:lvl8pPr>
      <a:lvl9pPr marL="1828800" algn="l" defTabSz="522288" rtl="0" fontAlgn="base">
        <a:spcBef>
          <a:spcPct val="0"/>
        </a:spcBef>
        <a:spcAft>
          <a:spcPct val="0"/>
        </a:spcAft>
        <a:defRPr sz="4900">
          <a:solidFill>
            <a:schemeClr val="tx2"/>
          </a:solidFill>
          <a:latin typeface="Arial Black" pitchFamily="48" charset="0"/>
        </a:defRPr>
      </a:lvl9pPr>
    </p:titleStyle>
    <p:bodyStyle>
      <a:lvl1pPr marL="195263" indent="-195263" algn="l" defTabSz="522288" rtl="0" eaLnBrk="0" fontAlgn="base" hangingPunct="0">
        <a:spcBef>
          <a:spcPct val="20000"/>
        </a:spcBef>
        <a:spcAft>
          <a:spcPct val="0"/>
        </a:spcAft>
        <a:buChar char="•"/>
        <a:defRPr sz="1700">
          <a:solidFill>
            <a:schemeClr val="tx1"/>
          </a:solidFill>
          <a:latin typeface="+mn-lt"/>
          <a:ea typeface="MS PGothic" pitchFamily="34" charset="-128"/>
          <a:cs typeface="+mn-cs"/>
        </a:defRPr>
      </a:lvl1pPr>
      <a:lvl2pPr marL="422275" indent="-160338" algn="l" defTabSz="522288" rtl="0" eaLnBrk="0" fontAlgn="base" hangingPunct="0">
        <a:spcBef>
          <a:spcPct val="20000"/>
        </a:spcBef>
        <a:spcAft>
          <a:spcPct val="0"/>
        </a:spcAft>
        <a:buChar char="–"/>
        <a:defRPr sz="1700">
          <a:solidFill>
            <a:schemeClr val="tx1"/>
          </a:solidFill>
          <a:latin typeface="+mn-lt"/>
          <a:ea typeface="MS PGothic" pitchFamily="34" charset="-128"/>
        </a:defRPr>
      </a:lvl2pPr>
      <a:lvl3pPr marL="652463" indent="-130175" algn="l" defTabSz="522288" rtl="0" eaLnBrk="0" fontAlgn="base" hangingPunct="0">
        <a:spcBef>
          <a:spcPct val="20000"/>
        </a:spcBef>
        <a:spcAft>
          <a:spcPct val="0"/>
        </a:spcAft>
        <a:buChar char="•"/>
        <a:defRPr sz="1400">
          <a:solidFill>
            <a:schemeClr val="tx1"/>
          </a:solidFill>
          <a:latin typeface="+mn-lt"/>
          <a:ea typeface="MS PGothic" pitchFamily="34" charset="-128"/>
        </a:defRPr>
      </a:lvl3pPr>
      <a:lvl4pPr marL="914400" indent="-130175" algn="l" defTabSz="522288" rtl="0" eaLnBrk="0" fontAlgn="base" hangingPunct="0">
        <a:spcBef>
          <a:spcPct val="20000"/>
        </a:spcBef>
        <a:spcAft>
          <a:spcPct val="0"/>
        </a:spcAft>
        <a:buChar char="–"/>
        <a:defRPr sz="1100">
          <a:solidFill>
            <a:schemeClr val="tx1"/>
          </a:solidFill>
          <a:latin typeface="+mn-lt"/>
          <a:ea typeface="MS PGothic" pitchFamily="34" charset="-128"/>
        </a:defRPr>
      </a:lvl4pPr>
      <a:lvl5pPr marL="1176338" indent="-131763" algn="l" defTabSz="522288" rtl="0" eaLnBrk="0" fontAlgn="base" hangingPunct="0">
        <a:spcBef>
          <a:spcPct val="20000"/>
        </a:spcBef>
        <a:spcAft>
          <a:spcPct val="0"/>
        </a:spcAft>
        <a:buChar char="»"/>
        <a:defRPr sz="1100">
          <a:solidFill>
            <a:schemeClr val="tx1"/>
          </a:solidFill>
          <a:latin typeface="+mn-lt"/>
          <a:ea typeface="MS PGothic" pitchFamily="34" charset="-128"/>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2476500"/>
            <a:ext cx="27432000" cy="13982700"/>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75" name="Rectangle 3"/>
          <p:cNvSpPr>
            <a:spLocks noChangeArrowheads="1"/>
          </p:cNvSpPr>
          <p:nvPr userDrawn="1"/>
        </p:nvSpPr>
        <p:spPr bwMode="auto">
          <a:xfrm>
            <a:off x="0" y="0"/>
            <a:ext cx="27432000" cy="2386013"/>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76" name="Rectangle 4"/>
          <p:cNvSpPr>
            <a:spLocks noChangeArrowheads="1"/>
          </p:cNvSpPr>
          <p:nvPr userDrawn="1"/>
        </p:nvSpPr>
        <p:spPr bwMode="auto">
          <a:xfrm>
            <a:off x="0" y="2400300"/>
            <a:ext cx="27432000" cy="65088"/>
          </a:xfrm>
          <a:prstGeom prst="rect">
            <a:avLst/>
          </a:prstGeom>
          <a:solidFill>
            <a:srgbClr val="20825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77" name="Rectangle 6"/>
          <p:cNvSpPr>
            <a:spLocks noChangeArrowheads="1"/>
          </p:cNvSpPr>
          <p:nvPr userDrawn="1"/>
        </p:nvSpPr>
        <p:spPr bwMode="auto">
          <a:xfrm>
            <a:off x="414338" y="2819400"/>
            <a:ext cx="1300162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78" name="Rectangle 7"/>
          <p:cNvSpPr>
            <a:spLocks noChangeArrowheads="1"/>
          </p:cNvSpPr>
          <p:nvPr userDrawn="1"/>
        </p:nvSpPr>
        <p:spPr bwMode="auto">
          <a:xfrm>
            <a:off x="13920788"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79" name="Rectangle 8"/>
          <p:cNvSpPr>
            <a:spLocks noChangeArrowheads="1"/>
          </p:cNvSpPr>
          <p:nvPr userDrawn="1"/>
        </p:nvSpPr>
        <p:spPr bwMode="auto">
          <a:xfrm>
            <a:off x="20669250"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3080" name="Text Box 9"/>
          <p:cNvSpPr txBox="1">
            <a:spLocks noChangeArrowheads="1"/>
          </p:cNvSpPr>
          <p:nvPr userDrawn="1"/>
        </p:nvSpPr>
        <p:spPr bwMode="auto">
          <a:xfrm>
            <a:off x="377825" y="16194088"/>
            <a:ext cx="157162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41" tIns="26119" rIns="52241" bIns="26119">
            <a:spAutoFit/>
          </a:bodyPr>
          <a:lstStyle>
            <a:lvl1pPr defTabSz="522288" eaLnBrk="0" hangingPunct="0">
              <a:defRPr sz="1600">
                <a:solidFill>
                  <a:schemeClr val="tx1"/>
                </a:solidFill>
                <a:latin typeface="Arial" pitchFamily="34" charset="0"/>
                <a:ea typeface="MS PGothic" pitchFamily="34" charset="-128"/>
              </a:defRPr>
            </a:lvl1pPr>
            <a:lvl2pPr marL="742950" indent="-285750" defTabSz="522288" eaLnBrk="0" hangingPunct="0">
              <a:defRPr sz="1600">
                <a:solidFill>
                  <a:schemeClr val="tx1"/>
                </a:solidFill>
                <a:latin typeface="Arial" pitchFamily="34" charset="0"/>
                <a:ea typeface="MS PGothic" pitchFamily="34" charset="-128"/>
              </a:defRPr>
            </a:lvl2pPr>
            <a:lvl3pPr marL="1143000" indent="-228600" defTabSz="522288" eaLnBrk="0" hangingPunct="0">
              <a:defRPr sz="1600">
                <a:solidFill>
                  <a:schemeClr val="tx1"/>
                </a:solidFill>
                <a:latin typeface="Arial" pitchFamily="34" charset="0"/>
                <a:ea typeface="MS PGothic" pitchFamily="34" charset="-128"/>
              </a:defRPr>
            </a:lvl3pPr>
            <a:lvl4pPr marL="1600200" indent="-228600" defTabSz="522288" eaLnBrk="0" hangingPunct="0">
              <a:defRPr sz="1600">
                <a:solidFill>
                  <a:schemeClr val="tx1"/>
                </a:solidFill>
                <a:latin typeface="Arial" pitchFamily="34" charset="0"/>
                <a:ea typeface="MS PGothic" pitchFamily="34" charset="-128"/>
              </a:defRPr>
            </a:lvl4pPr>
            <a:lvl5pPr marL="2057400" indent="-228600" defTabSz="522288" eaLnBrk="0" hangingPunct="0">
              <a:defRPr sz="1600">
                <a:solidFill>
                  <a:schemeClr val="tx1"/>
                </a:solidFill>
                <a:latin typeface="Arial" pitchFamily="34" charset="0"/>
                <a:ea typeface="MS PGothic" pitchFamily="34" charset="-128"/>
              </a:defRPr>
            </a:lvl5pPr>
            <a:lvl6pPr marL="25146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9pPr>
          </a:lstStyle>
          <a:p>
            <a:pPr>
              <a:lnSpc>
                <a:spcPct val="65000"/>
              </a:lnSpc>
              <a:spcBef>
                <a:spcPct val="50000"/>
              </a:spcBef>
              <a:defRPr/>
            </a:pPr>
            <a:r>
              <a:rPr lang="en-US" altLang="en-US" sz="300" b="1">
                <a:solidFill>
                  <a:schemeClr val="bg2"/>
                </a:solidFill>
              </a:rPr>
              <a:t>POSTER TEMPLATES BY:</a:t>
            </a:r>
          </a:p>
          <a:p>
            <a:pPr>
              <a:lnSpc>
                <a:spcPct val="65000"/>
              </a:lnSpc>
              <a:spcBef>
                <a:spcPct val="50000"/>
              </a:spcBef>
              <a:defRPr/>
            </a:pPr>
            <a:r>
              <a:rPr lang="en-US" altLang="en-US" sz="600" b="1">
                <a:solidFill>
                  <a:schemeClr val="bg2"/>
                </a:solidFill>
              </a:rPr>
              <a:t>www.POSTERPRESENTATIONS.com</a:t>
            </a:r>
          </a:p>
        </p:txBody>
      </p:sp>
      <p:sp>
        <p:nvSpPr>
          <p:cNvPr id="3081" name="Text Box 15"/>
          <p:cNvSpPr txBox="1">
            <a:spLocks noChangeArrowheads="1"/>
          </p:cNvSpPr>
          <p:nvPr userDrawn="1"/>
        </p:nvSpPr>
        <p:spPr bwMode="auto">
          <a:xfrm>
            <a:off x="225425" y="2090738"/>
            <a:ext cx="9715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508250" eaLnBrk="0" hangingPunct="0">
              <a:defRPr sz="1600">
                <a:solidFill>
                  <a:schemeClr val="tx1"/>
                </a:solidFill>
                <a:latin typeface="Arial" pitchFamily="34" charset="0"/>
                <a:ea typeface="MS PGothic" pitchFamily="34" charset="-128"/>
              </a:defRPr>
            </a:lvl1pPr>
            <a:lvl2pPr marL="742950" indent="-285750" defTabSz="2508250" eaLnBrk="0" hangingPunct="0">
              <a:defRPr sz="1600">
                <a:solidFill>
                  <a:schemeClr val="tx1"/>
                </a:solidFill>
                <a:latin typeface="Arial" pitchFamily="34" charset="0"/>
                <a:ea typeface="MS PGothic" pitchFamily="34" charset="-128"/>
              </a:defRPr>
            </a:lvl2pPr>
            <a:lvl3pPr marL="1143000" indent="-228600" defTabSz="2508250" eaLnBrk="0" hangingPunct="0">
              <a:defRPr sz="1600">
                <a:solidFill>
                  <a:schemeClr val="tx1"/>
                </a:solidFill>
                <a:latin typeface="Arial" pitchFamily="34" charset="0"/>
                <a:ea typeface="MS PGothic" pitchFamily="34" charset="-128"/>
              </a:defRPr>
            </a:lvl3pPr>
            <a:lvl4pPr marL="1600200" indent="-228600" defTabSz="2508250" eaLnBrk="0" hangingPunct="0">
              <a:defRPr sz="1600">
                <a:solidFill>
                  <a:schemeClr val="tx1"/>
                </a:solidFill>
                <a:latin typeface="Arial" pitchFamily="34" charset="0"/>
                <a:ea typeface="MS PGothic" pitchFamily="34" charset="-128"/>
              </a:defRPr>
            </a:lvl4pPr>
            <a:lvl5pPr marL="2057400" indent="-228600" defTabSz="2508250" eaLnBrk="0" hangingPunct="0">
              <a:defRPr sz="1600">
                <a:solidFill>
                  <a:schemeClr val="tx1"/>
                </a:solidFill>
                <a:latin typeface="Arial" pitchFamily="34" charset="0"/>
                <a:ea typeface="MS PGothic" pitchFamily="34" charset="-128"/>
              </a:defRPr>
            </a:lvl5pPr>
            <a:lvl6pPr marL="25146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spcBef>
                <a:spcPct val="50000"/>
              </a:spcBef>
              <a:defRPr/>
            </a:pPr>
            <a:r>
              <a:rPr lang="en-US" altLang="en-US" sz="1400" i="1">
                <a:solidFill>
                  <a:schemeClr val="bg1"/>
                </a:solidFill>
                <a:latin typeface="Arial Narrow" pitchFamily="34" charset="0"/>
              </a:rPr>
              <a:t>GRMERC Consortium Members:  Grand Valley State University, Michigan State University, Saint Mary’s Health Care, &amp; Spectrum Health</a:t>
            </a:r>
            <a:endParaRPr lang="en-US" altLang="en-US" sz="1400">
              <a:solidFill>
                <a:schemeClr val="bg1"/>
              </a:solidFill>
              <a:latin typeface="Arial Narrow" pitchFamily="34" charset="0"/>
            </a:endParaRPr>
          </a:p>
        </p:txBody>
      </p:sp>
      <p:pic>
        <p:nvPicPr>
          <p:cNvPr id="3082" name="Picture 33" descr="grmerc logo all white ready 4-09-08.ai"/>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2075" y="92075"/>
            <a:ext cx="5805488"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522288" rtl="0" eaLnBrk="0" fontAlgn="base" hangingPunct="0">
        <a:spcBef>
          <a:spcPct val="0"/>
        </a:spcBef>
        <a:spcAft>
          <a:spcPct val="0"/>
        </a:spcAft>
        <a:defRPr sz="4900">
          <a:solidFill>
            <a:schemeClr val="tx2"/>
          </a:solidFill>
          <a:latin typeface="+mj-lt"/>
          <a:ea typeface="MS PGothic" pitchFamily="34" charset="-128"/>
          <a:cs typeface="+mj-cs"/>
        </a:defRPr>
      </a:lvl1pPr>
      <a:lvl2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2pPr>
      <a:lvl3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3pPr>
      <a:lvl4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4pPr>
      <a:lvl5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5pPr>
      <a:lvl6pPr marL="457200" algn="l" defTabSz="522288" rtl="0" fontAlgn="base">
        <a:spcBef>
          <a:spcPct val="0"/>
        </a:spcBef>
        <a:spcAft>
          <a:spcPct val="0"/>
        </a:spcAft>
        <a:defRPr sz="4900">
          <a:solidFill>
            <a:schemeClr val="tx2"/>
          </a:solidFill>
          <a:latin typeface="Arial Black" pitchFamily="48" charset="0"/>
        </a:defRPr>
      </a:lvl6pPr>
      <a:lvl7pPr marL="914400" algn="l" defTabSz="522288" rtl="0" fontAlgn="base">
        <a:spcBef>
          <a:spcPct val="0"/>
        </a:spcBef>
        <a:spcAft>
          <a:spcPct val="0"/>
        </a:spcAft>
        <a:defRPr sz="4900">
          <a:solidFill>
            <a:schemeClr val="tx2"/>
          </a:solidFill>
          <a:latin typeface="Arial Black" pitchFamily="48" charset="0"/>
        </a:defRPr>
      </a:lvl7pPr>
      <a:lvl8pPr marL="1371600" algn="l" defTabSz="522288" rtl="0" fontAlgn="base">
        <a:spcBef>
          <a:spcPct val="0"/>
        </a:spcBef>
        <a:spcAft>
          <a:spcPct val="0"/>
        </a:spcAft>
        <a:defRPr sz="4900">
          <a:solidFill>
            <a:schemeClr val="tx2"/>
          </a:solidFill>
          <a:latin typeface="Arial Black" pitchFamily="48" charset="0"/>
        </a:defRPr>
      </a:lvl8pPr>
      <a:lvl9pPr marL="1828800" algn="l" defTabSz="522288" rtl="0" fontAlgn="base">
        <a:spcBef>
          <a:spcPct val="0"/>
        </a:spcBef>
        <a:spcAft>
          <a:spcPct val="0"/>
        </a:spcAft>
        <a:defRPr sz="4900">
          <a:solidFill>
            <a:schemeClr val="tx2"/>
          </a:solidFill>
          <a:latin typeface="Arial Black" pitchFamily="48" charset="0"/>
        </a:defRPr>
      </a:lvl9pPr>
    </p:titleStyle>
    <p:bodyStyle>
      <a:lvl1pPr marL="195263" indent="-195263" algn="l" defTabSz="522288" rtl="0" eaLnBrk="0" fontAlgn="base" hangingPunct="0">
        <a:spcBef>
          <a:spcPct val="20000"/>
        </a:spcBef>
        <a:spcAft>
          <a:spcPct val="0"/>
        </a:spcAft>
        <a:buChar char="•"/>
        <a:defRPr sz="1700">
          <a:solidFill>
            <a:schemeClr val="tx1"/>
          </a:solidFill>
          <a:latin typeface="+mn-lt"/>
          <a:ea typeface="MS PGothic" pitchFamily="34" charset="-128"/>
          <a:cs typeface="+mn-cs"/>
        </a:defRPr>
      </a:lvl1pPr>
      <a:lvl2pPr marL="422275" indent="-160338" algn="l" defTabSz="522288" rtl="0" eaLnBrk="0" fontAlgn="base" hangingPunct="0">
        <a:spcBef>
          <a:spcPct val="20000"/>
        </a:spcBef>
        <a:spcAft>
          <a:spcPct val="0"/>
        </a:spcAft>
        <a:buChar char="–"/>
        <a:defRPr sz="1700">
          <a:solidFill>
            <a:schemeClr val="tx1"/>
          </a:solidFill>
          <a:latin typeface="+mn-lt"/>
          <a:ea typeface="MS PGothic" pitchFamily="34" charset="-128"/>
        </a:defRPr>
      </a:lvl2pPr>
      <a:lvl3pPr marL="652463" indent="-130175" algn="l" defTabSz="522288" rtl="0" eaLnBrk="0" fontAlgn="base" hangingPunct="0">
        <a:spcBef>
          <a:spcPct val="20000"/>
        </a:spcBef>
        <a:spcAft>
          <a:spcPct val="0"/>
        </a:spcAft>
        <a:buChar char="•"/>
        <a:defRPr sz="1400">
          <a:solidFill>
            <a:schemeClr val="tx1"/>
          </a:solidFill>
          <a:latin typeface="+mn-lt"/>
          <a:ea typeface="MS PGothic" pitchFamily="34" charset="-128"/>
        </a:defRPr>
      </a:lvl3pPr>
      <a:lvl4pPr marL="914400" indent="-130175" algn="l" defTabSz="522288" rtl="0" eaLnBrk="0" fontAlgn="base" hangingPunct="0">
        <a:spcBef>
          <a:spcPct val="20000"/>
        </a:spcBef>
        <a:spcAft>
          <a:spcPct val="0"/>
        </a:spcAft>
        <a:buChar char="–"/>
        <a:defRPr sz="1100">
          <a:solidFill>
            <a:schemeClr val="tx1"/>
          </a:solidFill>
          <a:latin typeface="+mn-lt"/>
          <a:ea typeface="MS PGothic" pitchFamily="34" charset="-128"/>
        </a:defRPr>
      </a:lvl4pPr>
      <a:lvl5pPr marL="1176338" indent="-131763" algn="l" defTabSz="522288" rtl="0" eaLnBrk="0" fontAlgn="base" hangingPunct="0">
        <a:spcBef>
          <a:spcPct val="20000"/>
        </a:spcBef>
        <a:spcAft>
          <a:spcPct val="0"/>
        </a:spcAft>
        <a:buChar char="»"/>
        <a:defRPr sz="1100">
          <a:solidFill>
            <a:schemeClr val="tx1"/>
          </a:solidFill>
          <a:latin typeface="+mn-lt"/>
          <a:ea typeface="MS PGothic" pitchFamily="34" charset="-128"/>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2476500"/>
            <a:ext cx="27432000" cy="13982700"/>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099" name="Rectangle 3"/>
          <p:cNvSpPr>
            <a:spLocks noChangeArrowheads="1"/>
          </p:cNvSpPr>
          <p:nvPr userDrawn="1"/>
        </p:nvSpPr>
        <p:spPr bwMode="auto">
          <a:xfrm>
            <a:off x="0" y="0"/>
            <a:ext cx="27432000" cy="2386013"/>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100" name="Rectangle 4"/>
          <p:cNvSpPr>
            <a:spLocks noChangeArrowheads="1"/>
          </p:cNvSpPr>
          <p:nvPr userDrawn="1"/>
        </p:nvSpPr>
        <p:spPr bwMode="auto">
          <a:xfrm>
            <a:off x="0" y="2400300"/>
            <a:ext cx="27432000" cy="65088"/>
          </a:xfrm>
          <a:prstGeom prst="rect">
            <a:avLst/>
          </a:prstGeom>
          <a:solidFill>
            <a:srgbClr val="20825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101" name="Rectangle 5"/>
          <p:cNvSpPr>
            <a:spLocks noChangeArrowheads="1"/>
          </p:cNvSpPr>
          <p:nvPr userDrawn="1"/>
        </p:nvSpPr>
        <p:spPr bwMode="auto">
          <a:xfrm>
            <a:off x="428625"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102" name="Rectangle 6"/>
          <p:cNvSpPr>
            <a:spLocks noChangeArrowheads="1"/>
          </p:cNvSpPr>
          <p:nvPr userDrawn="1"/>
        </p:nvSpPr>
        <p:spPr bwMode="auto">
          <a:xfrm>
            <a:off x="7177088" y="2819400"/>
            <a:ext cx="6238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103" name="Rectangle 7"/>
          <p:cNvSpPr>
            <a:spLocks noChangeArrowheads="1"/>
          </p:cNvSpPr>
          <p:nvPr userDrawn="1"/>
        </p:nvSpPr>
        <p:spPr bwMode="auto">
          <a:xfrm>
            <a:off x="13920788" y="2819400"/>
            <a:ext cx="1296987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4104" name="Text Box 9"/>
          <p:cNvSpPr txBox="1">
            <a:spLocks noChangeArrowheads="1"/>
          </p:cNvSpPr>
          <p:nvPr userDrawn="1"/>
        </p:nvSpPr>
        <p:spPr bwMode="auto">
          <a:xfrm>
            <a:off x="377825" y="16194088"/>
            <a:ext cx="157162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41" tIns="26119" rIns="52241" bIns="26119">
            <a:spAutoFit/>
          </a:bodyPr>
          <a:lstStyle>
            <a:lvl1pPr defTabSz="522288" eaLnBrk="0" hangingPunct="0">
              <a:defRPr sz="1600">
                <a:solidFill>
                  <a:schemeClr val="tx1"/>
                </a:solidFill>
                <a:latin typeface="Arial" pitchFamily="34" charset="0"/>
                <a:ea typeface="MS PGothic" pitchFamily="34" charset="-128"/>
              </a:defRPr>
            </a:lvl1pPr>
            <a:lvl2pPr marL="742950" indent="-285750" defTabSz="522288" eaLnBrk="0" hangingPunct="0">
              <a:defRPr sz="1600">
                <a:solidFill>
                  <a:schemeClr val="tx1"/>
                </a:solidFill>
                <a:latin typeface="Arial" pitchFamily="34" charset="0"/>
                <a:ea typeface="MS PGothic" pitchFamily="34" charset="-128"/>
              </a:defRPr>
            </a:lvl2pPr>
            <a:lvl3pPr marL="1143000" indent="-228600" defTabSz="522288" eaLnBrk="0" hangingPunct="0">
              <a:defRPr sz="1600">
                <a:solidFill>
                  <a:schemeClr val="tx1"/>
                </a:solidFill>
                <a:latin typeface="Arial" pitchFamily="34" charset="0"/>
                <a:ea typeface="MS PGothic" pitchFamily="34" charset="-128"/>
              </a:defRPr>
            </a:lvl3pPr>
            <a:lvl4pPr marL="1600200" indent="-228600" defTabSz="522288" eaLnBrk="0" hangingPunct="0">
              <a:defRPr sz="1600">
                <a:solidFill>
                  <a:schemeClr val="tx1"/>
                </a:solidFill>
                <a:latin typeface="Arial" pitchFamily="34" charset="0"/>
                <a:ea typeface="MS PGothic" pitchFamily="34" charset="-128"/>
              </a:defRPr>
            </a:lvl4pPr>
            <a:lvl5pPr marL="2057400" indent="-228600" defTabSz="522288" eaLnBrk="0" hangingPunct="0">
              <a:defRPr sz="1600">
                <a:solidFill>
                  <a:schemeClr val="tx1"/>
                </a:solidFill>
                <a:latin typeface="Arial" pitchFamily="34" charset="0"/>
                <a:ea typeface="MS PGothic" pitchFamily="34" charset="-128"/>
              </a:defRPr>
            </a:lvl5pPr>
            <a:lvl6pPr marL="25146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9pPr>
          </a:lstStyle>
          <a:p>
            <a:pPr>
              <a:lnSpc>
                <a:spcPct val="65000"/>
              </a:lnSpc>
              <a:spcBef>
                <a:spcPct val="50000"/>
              </a:spcBef>
              <a:defRPr/>
            </a:pPr>
            <a:r>
              <a:rPr lang="en-US" altLang="en-US" sz="300" b="1">
                <a:solidFill>
                  <a:schemeClr val="bg2"/>
                </a:solidFill>
              </a:rPr>
              <a:t>POSTER TEMPLATES BY:</a:t>
            </a:r>
          </a:p>
          <a:p>
            <a:pPr>
              <a:lnSpc>
                <a:spcPct val="65000"/>
              </a:lnSpc>
              <a:spcBef>
                <a:spcPct val="50000"/>
              </a:spcBef>
              <a:defRPr/>
            </a:pPr>
            <a:r>
              <a:rPr lang="en-US" altLang="en-US" sz="600" b="1">
                <a:solidFill>
                  <a:schemeClr val="bg2"/>
                </a:solidFill>
              </a:rPr>
              <a:t>www.POSTERPRESENTATIONS.com</a:t>
            </a:r>
          </a:p>
        </p:txBody>
      </p:sp>
      <p:sp>
        <p:nvSpPr>
          <p:cNvPr id="4105" name="Text Box 15"/>
          <p:cNvSpPr txBox="1">
            <a:spLocks noChangeArrowheads="1"/>
          </p:cNvSpPr>
          <p:nvPr userDrawn="1"/>
        </p:nvSpPr>
        <p:spPr bwMode="auto">
          <a:xfrm>
            <a:off x="238125" y="2090738"/>
            <a:ext cx="9715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508250" eaLnBrk="0" hangingPunct="0">
              <a:defRPr sz="1600">
                <a:solidFill>
                  <a:schemeClr val="tx1"/>
                </a:solidFill>
                <a:latin typeface="Arial" pitchFamily="34" charset="0"/>
                <a:ea typeface="MS PGothic" pitchFamily="34" charset="-128"/>
              </a:defRPr>
            </a:lvl1pPr>
            <a:lvl2pPr marL="742950" indent="-285750" defTabSz="2508250" eaLnBrk="0" hangingPunct="0">
              <a:defRPr sz="1600">
                <a:solidFill>
                  <a:schemeClr val="tx1"/>
                </a:solidFill>
                <a:latin typeface="Arial" pitchFamily="34" charset="0"/>
                <a:ea typeface="MS PGothic" pitchFamily="34" charset="-128"/>
              </a:defRPr>
            </a:lvl2pPr>
            <a:lvl3pPr marL="1143000" indent="-228600" defTabSz="2508250" eaLnBrk="0" hangingPunct="0">
              <a:defRPr sz="1600">
                <a:solidFill>
                  <a:schemeClr val="tx1"/>
                </a:solidFill>
                <a:latin typeface="Arial" pitchFamily="34" charset="0"/>
                <a:ea typeface="MS PGothic" pitchFamily="34" charset="-128"/>
              </a:defRPr>
            </a:lvl3pPr>
            <a:lvl4pPr marL="1600200" indent="-228600" defTabSz="2508250" eaLnBrk="0" hangingPunct="0">
              <a:defRPr sz="1600">
                <a:solidFill>
                  <a:schemeClr val="tx1"/>
                </a:solidFill>
                <a:latin typeface="Arial" pitchFamily="34" charset="0"/>
                <a:ea typeface="MS PGothic" pitchFamily="34" charset="-128"/>
              </a:defRPr>
            </a:lvl4pPr>
            <a:lvl5pPr marL="2057400" indent="-228600" defTabSz="2508250" eaLnBrk="0" hangingPunct="0">
              <a:defRPr sz="1600">
                <a:solidFill>
                  <a:schemeClr val="tx1"/>
                </a:solidFill>
                <a:latin typeface="Arial" pitchFamily="34" charset="0"/>
                <a:ea typeface="MS PGothic" pitchFamily="34" charset="-128"/>
              </a:defRPr>
            </a:lvl5pPr>
            <a:lvl6pPr marL="25146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spcBef>
                <a:spcPct val="50000"/>
              </a:spcBef>
              <a:defRPr/>
            </a:pPr>
            <a:r>
              <a:rPr lang="en-US" altLang="en-US" sz="1400" i="1">
                <a:solidFill>
                  <a:schemeClr val="bg1"/>
                </a:solidFill>
                <a:latin typeface="Arial Narrow" pitchFamily="34" charset="0"/>
              </a:rPr>
              <a:t>GRMERC Consortium Members:  Grand Valley State University, Michigan State University, Saint Mary’s Health Care, &amp; Spectrum Health</a:t>
            </a:r>
            <a:endParaRPr lang="en-US" altLang="en-US" sz="1400">
              <a:solidFill>
                <a:schemeClr val="bg1"/>
              </a:solidFill>
              <a:latin typeface="Arial Narrow" pitchFamily="34" charset="0"/>
            </a:endParaRPr>
          </a:p>
        </p:txBody>
      </p:sp>
      <p:pic>
        <p:nvPicPr>
          <p:cNvPr id="4106" name="Picture 33" descr="grmerc logo all white ready 4-09-08.ai"/>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2075" y="92075"/>
            <a:ext cx="5805488"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522288" rtl="0" eaLnBrk="0" fontAlgn="base" hangingPunct="0">
        <a:spcBef>
          <a:spcPct val="0"/>
        </a:spcBef>
        <a:spcAft>
          <a:spcPct val="0"/>
        </a:spcAft>
        <a:defRPr sz="4900">
          <a:solidFill>
            <a:schemeClr val="tx2"/>
          </a:solidFill>
          <a:latin typeface="+mj-lt"/>
          <a:ea typeface="MS PGothic" pitchFamily="34" charset="-128"/>
          <a:cs typeface="+mj-cs"/>
        </a:defRPr>
      </a:lvl1pPr>
      <a:lvl2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2pPr>
      <a:lvl3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3pPr>
      <a:lvl4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4pPr>
      <a:lvl5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5pPr>
      <a:lvl6pPr marL="457200" algn="l" defTabSz="522288" rtl="0" fontAlgn="base">
        <a:spcBef>
          <a:spcPct val="0"/>
        </a:spcBef>
        <a:spcAft>
          <a:spcPct val="0"/>
        </a:spcAft>
        <a:defRPr sz="4900">
          <a:solidFill>
            <a:schemeClr val="tx2"/>
          </a:solidFill>
          <a:latin typeface="Arial Black" pitchFamily="48" charset="0"/>
        </a:defRPr>
      </a:lvl6pPr>
      <a:lvl7pPr marL="914400" algn="l" defTabSz="522288" rtl="0" fontAlgn="base">
        <a:spcBef>
          <a:spcPct val="0"/>
        </a:spcBef>
        <a:spcAft>
          <a:spcPct val="0"/>
        </a:spcAft>
        <a:defRPr sz="4900">
          <a:solidFill>
            <a:schemeClr val="tx2"/>
          </a:solidFill>
          <a:latin typeface="Arial Black" pitchFamily="48" charset="0"/>
        </a:defRPr>
      </a:lvl7pPr>
      <a:lvl8pPr marL="1371600" algn="l" defTabSz="522288" rtl="0" fontAlgn="base">
        <a:spcBef>
          <a:spcPct val="0"/>
        </a:spcBef>
        <a:spcAft>
          <a:spcPct val="0"/>
        </a:spcAft>
        <a:defRPr sz="4900">
          <a:solidFill>
            <a:schemeClr val="tx2"/>
          </a:solidFill>
          <a:latin typeface="Arial Black" pitchFamily="48" charset="0"/>
        </a:defRPr>
      </a:lvl8pPr>
      <a:lvl9pPr marL="1828800" algn="l" defTabSz="522288" rtl="0" fontAlgn="base">
        <a:spcBef>
          <a:spcPct val="0"/>
        </a:spcBef>
        <a:spcAft>
          <a:spcPct val="0"/>
        </a:spcAft>
        <a:defRPr sz="4900">
          <a:solidFill>
            <a:schemeClr val="tx2"/>
          </a:solidFill>
          <a:latin typeface="Arial Black" pitchFamily="48" charset="0"/>
        </a:defRPr>
      </a:lvl9pPr>
    </p:titleStyle>
    <p:bodyStyle>
      <a:lvl1pPr marL="195263" indent="-195263" algn="l" defTabSz="522288" rtl="0" eaLnBrk="0" fontAlgn="base" hangingPunct="0">
        <a:spcBef>
          <a:spcPct val="20000"/>
        </a:spcBef>
        <a:spcAft>
          <a:spcPct val="0"/>
        </a:spcAft>
        <a:buChar char="•"/>
        <a:defRPr sz="1700">
          <a:solidFill>
            <a:schemeClr val="tx1"/>
          </a:solidFill>
          <a:latin typeface="+mn-lt"/>
          <a:ea typeface="MS PGothic" pitchFamily="34" charset="-128"/>
          <a:cs typeface="+mn-cs"/>
        </a:defRPr>
      </a:lvl1pPr>
      <a:lvl2pPr marL="422275" indent="-160338" algn="l" defTabSz="522288" rtl="0" eaLnBrk="0" fontAlgn="base" hangingPunct="0">
        <a:spcBef>
          <a:spcPct val="20000"/>
        </a:spcBef>
        <a:spcAft>
          <a:spcPct val="0"/>
        </a:spcAft>
        <a:buChar char="–"/>
        <a:defRPr sz="1700">
          <a:solidFill>
            <a:schemeClr val="tx1"/>
          </a:solidFill>
          <a:latin typeface="+mn-lt"/>
          <a:ea typeface="MS PGothic" pitchFamily="34" charset="-128"/>
        </a:defRPr>
      </a:lvl2pPr>
      <a:lvl3pPr marL="652463" indent="-130175" algn="l" defTabSz="522288" rtl="0" eaLnBrk="0" fontAlgn="base" hangingPunct="0">
        <a:spcBef>
          <a:spcPct val="20000"/>
        </a:spcBef>
        <a:spcAft>
          <a:spcPct val="0"/>
        </a:spcAft>
        <a:buChar char="•"/>
        <a:defRPr sz="1400">
          <a:solidFill>
            <a:schemeClr val="tx1"/>
          </a:solidFill>
          <a:latin typeface="+mn-lt"/>
          <a:ea typeface="MS PGothic" pitchFamily="34" charset="-128"/>
        </a:defRPr>
      </a:lvl3pPr>
      <a:lvl4pPr marL="914400" indent="-130175" algn="l" defTabSz="522288" rtl="0" eaLnBrk="0" fontAlgn="base" hangingPunct="0">
        <a:spcBef>
          <a:spcPct val="20000"/>
        </a:spcBef>
        <a:spcAft>
          <a:spcPct val="0"/>
        </a:spcAft>
        <a:buChar char="–"/>
        <a:defRPr sz="1100">
          <a:solidFill>
            <a:schemeClr val="tx1"/>
          </a:solidFill>
          <a:latin typeface="+mn-lt"/>
          <a:ea typeface="MS PGothic" pitchFamily="34" charset="-128"/>
        </a:defRPr>
      </a:lvl4pPr>
      <a:lvl5pPr marL="1176338" indent="-131763" algn="l" defTabSz="522288" rtl="0" eaLnBrk="0" fontAlgn="base" hangingPunct="0">
        <a:spcBef>
          <a:spcPct val="20000"/>
        </a:spcBef>
        <a:spcAft>
          <a:spcPct val="0"/>
        </a:spcAft>
        <a:buChar char="»"/>
        <a:defRPr sz="1100">
          <a:solidFill>
            <a:schemeClr val="tx1"/>
          </a:solidFill>
          <a:latin typeface="+mn-lt"/>
          <a:ea typeface="MS PGothic" pitchFamily="34" charset="-128"/>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2476500"/>
            <a:ext cx="27432000" cy="13982700"/>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5123" name="Rectangle 3"/>
          <p:cNvSpPr>
            <a:spLocks noChangeArrowheads="1"/>
          </p:cNvSpPr>
          <p:nvPr userDrawn="1"/>
        </p:nvSpPr>
        <p:spPr bwMode="auto">
          <a:xfrm>
            <a:off x="0" y="0"/>
            <a:ext cx="27432000" cy="2386013"/>
          </a:xfrm>
          <a:prstGeom prst="rect">
            <a:avLst/>
          </a:prstGeom>
          <a:solidFill>
            <a:srgbClr val="0034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5124" name="Rectangle 5"/>
          <p:cNvSpPr>
            <a:spLocks noChangeArrowheads="1"/>
          </p:cNvSpPr>
          <p:nvPr userDrawn="1"/>
        </p:nvSpPr>
        <p:spPr bwMode="auto">
          <a:xfrm>
            <a:off x="492125" y="2819400"/>
            <a:ext cx="26463625" cy="13274675"/>
          </a:xfrm>
          <a:prstGeom prst="rect">
            <a:avLst/>
          </a:prstGeom>
          <a:solidFill>
            <a:srgbClr val="D7D7D7"/>
          </a:solidFill>
          <a:ln w="12700">
            <a:solidFill>
              <a:srgbClr val="003466"/>
            </a:solidFill>
            <a:miter lim="800000"/>
            <a:headEnd/>
            <a:tailEnd/>
          </a:ln>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5125" name="Rectangle 4"/>
          <p:cNvSpPr>
            <a:spLocks noChangeArrowheads="1"/>
          </p:cNvSpPr>
          <p:nvPr userDrawn="1"/>
        </p:nvSpPr>
        <p:spPr bwMode="auto">
          <a:xfrm>
            <a:off x="0" y="2400300"/>
            <a:ext cx="27432000" cy="65088"/>
          </a:xfrm>
          <a:prstGeom prst="rect">
            <a:avLst/>
          </a:prstGeom>
          <a:solidFill>
            <a:srgbClr val="20825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defRPr/>
            </a:pPr>
            <a:endParaRPr lang="en-US" altLang="en-US"/>
          </a:p>
        </p:txBody>
      </p:sp>
      <p:sp>
        <p:nvSpPr>
          <p:cNvPr id="5126" name="Text Box 9"/>
          <p:cNvSpPr txBox="1">
            <a:spLocks noChangeArrowheads="1"/>
          </p:cNvSpPr>
          <p:nvPr userDrawn="1"/>
        </p:nvSpPr>
        <p:spPr bwMode="auto">
          <a:xfrm>
            <a:off x="428625" y="16178213"/>
            <a:ext cx="1571625" cy="18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41" tIns="26119" rIns="52241" bIns="26119">
            <a:spAutoFit/>
          </a:bodyPr>
          <a:lstStyle>
            <a:lvl1pPr defTabSz="522288" eaLnBrk="0" hangingPunct="0">
              <a:defRPr sz="1600">
                <a:solidFill>
                  <a:schemeClr val="tx1"/>
                </a:solidFill>
                <a:latin typeface="Arial" pitchFamily="34" charset="0"/>
                <a:ea typeface="MS PGothic" pitchFamily="34" charset="-128"/>
              </a:defRPr>
            </a:lvl1pPr>
            <a:lvl2pPr marL="742950" indent="-285750" defTabSz="522288" eaLnBrk="0" hangingPunct="0">
              <a:defRPr sz="1600">
                <a:solidFill>
                  <a:schemeClr val="tx1"/>
                </a:solidFill>
                <a:latin typeface="Arial" pitchFamily="34" charset="0"/>
                <a:ea typeface="MS PGothic" pitchFamily="34" charset="-128"/>
              </a:defRPr>
            </a:lvl2pPr>
            <a:lvl3pPr marL="1143000" indent="-228600" defTabSz="522288" eaLnBrk="0" hangingPunct="0">
              <a:defRPr sz="1600">
                <a:solidFill>
                  <a:schemeClr val="tx1"/>
                </a:solidFill>
                <a:latin typeface="Arial" pitchFamily="34" charset="0"/>
                <a:ea typeface="MS PGothic" pitchFamily="34" charset="-128"/>
              </a:defRPr>
            </a:lvl3pPr>
            <a:lvl4pPr marL="1600200" indent="-228600" defTabSz="522288" eaLnBrk="0" hangingPunct="0">
              <a:defRPr sz="1600">
                <a:solidFill>
                  <a:schemeClr val="tx1"/>
                </a:solidFill>
                <a:latin typeface="Arial" pitchFamily="34" charset="0"/>
                <a:ea typeface="MS PGothic" pitchFamily="34" charset="-128"/>
              </a:defRPr>
            </a:lvl4pPr>
            <a:lvl5pPr marL="2057400" indent="-228600" defTabSz="522288" eaLnBrk="0" hangingPunct="0">
              <a:defRPr sz="1600">
                <a:solidFill>
                  <a:schemeClr val="tx1"/>
                </a:solidFill>
                <a:latin typeface="Arial" pitchFamily="34" charset="0"/>
                <a:ea typeface="MS PGothic" pitchFamily="34" charset="-128"/>
              </a:defRPr>
            </a:lvl5pPr>
            <a:lvl6pPr marL="25146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522288" eaLnBrk="0" fontAlgn="base" hangingPunct="0">
              <a:spcBef>
                <a:spcPct val="0"/>
              </a:spcBef>
              <a:spcAft>
                <a:spcPct val="0"/>
              </a:spcAft>
              <a:defRPr sz="1600">
                <a:solidFill>
                  <a:schemeClr val="tx1"/>
                </a:solidFill>
                <a:latin typeface="Arial" pitchFamily="34" charset="0"/>
                <a:ea typeface="MS PGothic" pitchFamily="34" charset="-128"/>
              </a:defRPr>
            </a:lvl9pPr>
          </a:lstStyle>
          <a:p>
            <a:pPr>
              <a:lnSpc>
                <a:spcPct val="65000"/>
              </a:lnSpc>
              <a:spcBef>
                <a:spcPct val="50000"/>
              </a:spcBef>
              <a:defRPr/>
            </a:pPr>
            <a:r>
              <a:rPr lang="en-US" altLang="en-US" sz="300" b="1">
                <a:solidFill>
                  <a:schemeClr val="bg2"/>
                </a:solidFill>
              </a:rPr>
              <a:t>POSTER TEMPLATES BY:</a:t>
            </a:r>
          </a:p>
          <a:p>
            <a:pPr>
              <a:lnSpc>
                <a:spcPct val="65000"/>
              </a:lnSpc>
              <a:spcBef>
                <a:spcPct val="50000"/>
              </a:spcBef>
              <a:defRPr/>
            </a:pPr>
            <a:r>
              <a:rPr lang="en-US" altLang="en-US" sz="600" b="1">
                <a:solidFill>
                  <a:schemeClr val="bg2"/>
                </a:solidFill>
              </a:rPr>
              <a:t>www.POSTERPRESENTATIONS.com</a:t>
            </a:r>
          </a:p>
        </p:txBody>
      </p:sp>
      <p:sp>
        <p:nvSpPr>
          <p:cNvPr id="5127" name="Text Box 15"/>
          <p:cNvSpPr txBox="1">
            <a:spLocks noChangeArrowheads="1"/>
          </p:cNvSpPr>
          <p:nvPr userDrawn="1"/>
        </p:nvSpPr>
        <p:spPr bwMode="auto">
          <a:xfrm>
            <a:off x="276225" y="2057400"/>
            <a:ext cx="9715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2508250" eaLnBrk="0" hangingPunct="0">
              <a:defRPr sz="1600">
                <a:solidFill>
                  <a:schemeClr val="tx1"/>
                </a:solidFill>
                <a:latin typeface="Arial" pitchFamily="34" charset="0"/>
                <a:ea typeface="MS PGothic" pitchFamily="34" charset="-128"/>
              </a:defRPr>
            </a:lvl1pPr>
            <a:lvl2pPr marL="742950" indent="-285750" defTabSz="2508250" eaLnBrk="0" hangingPunct="0">
              <a:defRPr sz="1600">
                <a:solidFill>
                  <a:schemeClr val="tx1"/>
                </a:solidFill>
                <a:latin typeface="Arial" pitchFamily="34" charset="0"/>
                <a:ea typeface="MS PGothic" pitchFamily="34" charset="-128"/>
              </a:defRPr>
            </a:lvl2pPr>
            <a:lvl3pPr marL="1143000" indent="-228600" defTabSz="2508250" eaLnBrk="0" hangingPunct="0">
              <a:defRPr sz="1600">
                <a:solidFill>
                  <a:schemeClr val="tx1"/>
                </a:solidFill>
                <a:latin typeface="Arial" pitchFamily="34" charset="0"/>
                <a:ea typeface="MS PGothic" pitchFamily="34" charset="-128"/>
              </a:defRPr>
            </a:lvl3pPr>
            <a:lvl4pPr marL="1600200" indent="-228600" defTabSz="2508250" eaLnBrk="0" hangingPunct="0">
              <a:defRPr sz="1600">
                <a:solidFill>
                  <a:schemeClr val="tx1"/>
                </a:solidFill>
                <a:latin typeface="Arial" pitchFamily="34" charset="0"/>
                <a:ea typeface="MS PGothic" pitchFamily="34" charset="-128"/>
              </a:defRPr>
            </a:lvl4pPr>
            <a:lvl5pPr marL="2057400" indent="-228600" defTabSz="2508250" eaLnBrk="0" hangingPunct="0">
              <a:defRPr sz="1600">
                <a:solidFill>
                  <a:schemeClr val="tx1"/>
                </a:solidFill>
                <a:latin typeface="Arial" pitchFamily="34" charset="0"/>
                <a:ea typeface="MS PGothic" pitchFamily="34" charset="-128"/>
              </a:defRPr>
            </a:lvl5pPr>
            <a:lvl6pPr marL="25146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defTabSz="2508250" eaLnBrk="0" fontAlgn="base" hangingPunct="0">
              <a:spcBef>
                <a:spcPct val="0"/>
              </a:spcBef>
              <a:spcAft>
                <a:spcPct val="0"/>
              </a:spcAft>
              <a:defRPr sz="1600">
                <a:solidFill>
                  <a:schemeClr val="tx1"/>
                </a:solidFill>
                <a:latin typeface="Arial" pitchFamily="34" charset="0"/>
                <a:ea typeface="MS PGothic" pitchFamily="34" charset="-128"/>
              </a:defRPr>
            </a:lvl9pPr>
          </a:lstStyle>
          <a:p>
            <a:pPr eaLnBrk="1" hangingPunct="1">
              <a:spcBef>
                <a:spcPct val="50000"/>
              </a:spcBef>
              <a:defRPr/>
            </a:pPr>
            <a:r>
              <a:rPr lang="en-US" altLang="en-US" sz="1400" i="1">
                <a:solidFill>
                  <a:schemeClr val="bg1"/>
                </a:solidFill>
                <a:latin typeface="Arial Narrow" pitchFamily="34" charset="0"/>
              </a:rPr>
              <a:t>GRMERC Consortium Members:  Grand Valley State University, Michigan State University, Saint Mary’s Health Care, &amp; Spectrum Health</a:t>
            </a:r>
            <a:endParaRPr lang="en-US" altLang="en-US" sz="1400">
              <a:solidFill>
                <a:schemeClr val="bg1"/>
              </a:solidFill>
              <a:latin typeface="Arial Narrow" pitchFamily="34" charset="0"/>
            </a:endParaRPr>
          </a:p>
        </p:txBody>
      </p:sp>
      <p:pic>
        <p:nvPicPr>
          <p:cNvPr id="5128" name="Picture 33" descr="grmerc logo all white ready 4-09-08.ai"/>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92075" y="92075"/>
            <a:ext cx="5805488"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522288" rtl="0" eaLnBrk="0" fontAlgn="base" hangingPunct="0">
        <a:spcBef>
          <a:spcPct val="0"/>
        </a:spcBef>
        <a:spcAft>
          <a:spcPct val="0"/>
        </a:spcAft>
        <a:defRPr sz="4900">
          <a:solidFill>
            <a:schemeClr val="tx2"/>
          </a:solidFill>
          <a:latin typeface="+mj-lt"/>
          <a:ea typeface="MS PGothic" pitchFamily="34" charset="-128"/>
          <a:cs typeface="+mj-cs"/>
        </a:defRPr>
      </a:lvl1pPr>
      <a:lvl2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2pPr>
      <a:lvl3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3pPr>
      <a:lvl4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4pPr>
      <a:lvl5pPr algn="l" defTabSz="522288" rtl="0" eaLnBrk="0" fontAlgn="base" hangingPunct="0">
        <a:spcBef>
          <a:spcPct val="0"/>
        </a:spcBef>
        <a:spcAft>
          <a:spcPct val="0"/>
        </a:spcAft>
        <a:defRPr sz="4900">
          <a:solidFill>
            <a:schemeClr val="tx2"/>
          </a:solidFill>
          <a:latin typeface="Arial Black" pitchFamily="48" charset="0"/>
          <a:ea typeface="MS PGothic" pitchFamily="34" charset="-128"/>
        </a:defRPr>
      </a:lvl5pPr>
      <a:lvl6pPr marL="457200" algn="l" defTabSz="522288" rtl="0" fontAlgn="base">
        <a:spcBef>
          <a:spcPct val="0"/>
        </a:spcBef>
        <a:spcAft>
          <a:spcPct val="0"/>
        </a:spcAft>
        <a:defRPr sz="4900">
          <a:solidFill>
            <a:schemeClr val="tx2"/>
          </a:solidFill>
          <a:latin typeface="Arial Black" pitchFamily="48" charset="0"/>
        </a:defRPr>
      </a:lvl6pPr>
      <a:lvl7pPr marL="914400" algn="l" defTabSz="522288" rtl="0" fontAlgn="base">
        <a:spcBef>
          <a:spcPct val="0"/>
        </a:spcBef>
        <a:spcAft>
          <a:spcPct val="0"/>
        </a:spcAft>
        <a:defRPr sz="4900">
          <a:solidFill>
            <a:schemeClr val="tx2"/>
          </a:solidFill>
          <a:latin typeface="Arial Black" pitchFamily="48" charset="0"/>
        </a:defRPr>
      </a:lvl7pPr>
      <a:lvl8pPr marL="1371600" algn="l" defTabSz="522288" rtl="0" fontAlgn="base">
        <a:spcBef>
          <a:spcPct val="0"/>
        </a:spcBef>
        <a:spcAft>
          <a:spcPct val="0"/>
        </a:spcAft>
        <a:defRPr sz="4900">
          <a:solidFill>
            <a:schemeClr val="tx2"/>
          </a:solidFill>
          <a:latin typeface="Arial Black" pitchFamily="48" charset="0"/>
        </a:defRPr>
      </a:lvl8pPr>
      <a:lvl9pPr marL="1828800" algn="l" defTabSz="522288" rtl="0" fontAlgn="base">
        <a:spcBef>
          <a:spcPct val="0"/>
        </a:spcBef>
        <a:spcAft>
          <a:spcPct val="0"/>
        </a:spcAft>
        <a:defRPr sz="4900">
          <a:solidFill>
            <a:schemeClr val="tx2"/>
          </a:solidFill>
          <a:latin typeface="Arial Black" pitchFamily="48" charset="0"/>
        </a:defRPr>
      </a:lvl9pPr>
    </p:titleStyle>
    <p:bodyStyle>
      <a:lvl1pPr marL="195263" indent="-195263" algn="l" defTabSz="522288" rtl="0" eaLnBrk="0" fontAlgn="base" hangingPunct="0">
        <a:spcBef>
          <a:spcPct val="20000"/>
        </a:spcBef>
        <a:spcAft>
          <a:spcPct val="0"/>
        </a:spcAft>
        <a:buChar char="•"/>
        <a:defRPr sz="1700">
          <a:solidFill>
            <a:schemeClr val="tx1"/>
          </a:solidFill>
          <a:latin typeface="+mn-lt"/>
          <a:ea typeface="MS PGothic" pitchFamily="34" charset="-128"/>
          <a:cs typeface="+mn-cs"/>
        </a:defRPr>
      </a:lvl1pPr>
      <a:lvl2pPr marL="422275" indent="-160338" algn="l" defTabSz="522288" rtl="0" eaLnBrk="0" fontAlgn="base" hangingPunct="0">
        <a:spcBef>
          <a:spcPct val="20000"/>
        </a:spcBef>
        <a:spcAft>
          <a:spcPct val="0"/>
        </a:spcAft>
        <a:buChar char="–"/>
        <a:defRPr sz="1700">
          <a:solidFill>
            <a:schemeClr val="tx1"/>
          </a:solidFill>
          <a:latin typeface="+mn-lt"/>
          <a:ea typeface="MS PGothic" pitchFamily="34" charset="-128"/>
        </a:defRPr>
      </a:lvl2pPr>
      <a:lvl3pPr marL="652463" indent="-130175" algn="l" defTabSz="522288" rtl="0" eaLnBrk="0" fontAlgn="base" hangingPunct="0">
        <a:spcBef>
          <a:spcPct val="20000"/>
        </a:spcBef>
        <a:spcAft>
          <a:spcPct val="0"/>
        </a:spcAft>
        <a:buChar char="•"/>
        <a:defRPr sz="1400">
          <a:solidFill>
            <a:schemeClr val="tx1"/>
          </a:solidFill>
          <a:latin typeface="+mn-lt"/>
          <a:ea typeface="MS PGothic" pitchFamily="34" charset="-128"/>
        </a:defRPr>
      </a:lvl3pPr>
      <a:lvl4pPr marL="914400" indent="-130175" algn="l" defTabSz="522288" rtl="0" eaLnBrk="0" fontAlgn="base" hangingPunct="0">
        <a:spcBef>
          <a:spcPct val="20000"/>
        </a:spcBef>
        <a:spcAft>
          <a:spcPct val="0"/>
        </a:spcAft>
        <a:buChar char="–"/>
        <a:defRPr sz="1100">
          <a:solidFill>
            <a:schemeClr val="tx1"/>
          </a:solidFill>
          <a:latin typeface="+mn-lt"/>
          <a:ea typeface="MS PGothic" pitchFamily="34" charset="-128"/>
        </a:defRPr>
      </a:lvl4pPr>
      <a:lvl5pPr marL="1176338" indent="-131763" algn="l" defTabSz="522288" rtl="0" eaLnBrk="0" fontAlgn="base" hangingPunct="0">
        <a:spcBef>
          <a:spcPct val="20000"/>
        </a:spcBef>
        <a:spcAft>
          <a:spcPct val="0"/>
        </a:spcAft>
        <a:buChar char="»"/>
        <a:defRPr sz="1100">
          <a:solidFill>
            <a:schemeClr val="tx1"/>
          </a:solidFill>
          <a:latin typeface="+mn-lt"/>
          <a:ea typeface="MS PGothic" pitchFamily="34" charset="-128"/>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ChangeArrowheads="1"/>
          </p:cNvSpPr>
          <p:nvPr/>
        </p:nvSpPr>
        <p:spPr bwMode="auto">
          <a:xfrm>
            <a:off x="0" y="2476500"/>
            <a:ext cx="27432000" cy="13982700"/>
          </a:xfrm>
          <a:prstGeom prst="rect">
            <a:avLst/>
          </a:prstGeom>
          <a:solidFill>
            <a:srgbClr val="9E967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Arial" panose="020B0604020202020204" pitchFamily="34" charset="0"/>
                <a:ea typeface="MS PGothic" panose="020B0600070205080204" pitchFamily="34" charset="-128"/>
              </a:defRPr>
            </a:lvl1pPr>
            <a:lvl2pPr marL="742950" indent="-285750">
              <a:defRPr sz="1600">
                <a:solidFill>
                  <a:schemeClr val="tx1"/>
                </a:solidFill>
                <a:latin typeface="Arial" panose="020B0604020202020204" pitchFamily="34" charset="0"/>
                <a:ea typeface="MS PGothic" panose="020B0600070205080204" pitchFamily="34" charset="-128"/>
              </a:defRPr>
            </a:lvl2pPr>
            <a:lvl3pPr marL="1143000" indent="-228600">
              <a:defRPr sz="1600">
                <a:solidFill>
                  <a:schemeClr val="tx1"/>
                </a:solidFill>
                <a:latin typeface="Arial" panose="020B0604020202020204" pitchFamily="34" charset="0"/>
                <a:ea typeface="MS PGothic" panose="020B0600070205080204" pitchFamily="34" charset="-128"/>
              </a:defRPr>
            </a:lvl3pPr>
            <a:lvl4pPr marL="1600200" indent="-228600">
              <a:defRPr sz="1600">
                <a:solidFill>
                  <a:schemeClr val="tx1"/>
                </a:solidFill>
                <a:latin typeface="Arial" panose="020B0604020202020204" pitchFamily="34" charset="0"/>
                <a:ea typeface="MS PGothic" panose="020B0600070205080204" pitchFamily="34" charset="-128"/>
              </a:defRPr>
            </a:lvl4pPr>
            <a:lvl5pPr marL="2057400" indent="-22860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a:p>
        </p:txBody>
      </p:sp>
      <p:sp>
        <p:nvSpPr>
          <p:cNvPr id="6147" name="Rectangle 8"/>
          <p:cNvSpPr>
            <a:spLocks noChangeArrowheads="1"/>
          </p:cNvSpPr>
          <p:nvPr/>
        </p:nvSpPr>
        <p:spPr bwMode="auto">
          <a:xfrm>
            <a:off x="0" y="0"/>
            <a:ext cx="27432000" cy="2386013"/>
          </a:xfrm>
          <a:prstGeom prst="rect">
            <a:avLst/>
          </a:prstGeom>
          <a:solidFill>
            <a:srgbClr val="861C4E"/>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Arial" panose="020B0604020202020204" pitchFamily="34" charset="0"/>
                <a:ea typeface="MS PGothic" panose="020B0600070205080204" pitchFamily="34" charset="-128"/>
              </a:defRPr>
            </a:lvl1pPr>
            <a:lvl2pPr marL="742950" indent="-285750">
              <a:defRPr sz="1600">
                <a:solidFill>
                  <a:schemeClr val="tx1"/>
                </a:solidFill>
                <a:latin typeface="Arial" panose="020B0604020202020204" pitchFamily="34" charset="0"/>
                <a:ea typeface="MS PGothic" panose="020B0600070205080204" pitchFamily="34" charset="-128"/>
              </a:defRPr>
            </a:lvl2pPr>
            <a:lvl3pPr marL="1143000" indent="-228600">
              <a:defRPr sz="1600">
                <a:solidFill>
                  <a:schemeClr val="tx1"/>
                </a:solidFill>
                <a:latin typeface="Arial" panose="020B0604020202020204" pitchFamily="34" charset="0"/>
                <a:ea typeface="MS PGothic" panose="020B0600070205080204" pitchFamily="34" charset="-128"/>
              </a:defRPr>
            </a:lvl3pPr>
            <a:lvl4pPr marL="1600200" indent="-228600">
              <a:defRPr sz="1600">
                <a:solidFill>
                  <a:schemeClr val="tx1"/>
                </a:solidFill>
                <a:latin typeface="Arial" panose="020B0604020202020204" pitchFamily="34" charset="0"/>
                <a:ea typeface="MS PGothic" panose="020B0600070205080204" pitchFamily="34" charset="-128"/>
              </a:defRPr>
            </a:lvl4pPr>
            <a:lvl5pPr marL="2057400" indent="-22860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a:p>
        </p:txBody>
      </p:sp>
      <p:sp>
        <p:nvSpPr>
          <p:cNvPr id="6148" name="Rectangle 9"/>
          <p:cNvSpPr>
            <a:spLocks noChangeArrowheads="1"/>
          </p:cNvSpPr>
          <p:nvPr/>
        </p:nvSpPr>
        <p:spPr bwMode="auto">
          <a:xfrm>
            <a:off x="0" y="2400300"/>
            <a:ext cx="27432000" cy="65088"/>
          </a:xfrm>
          <a:prstGeom prst="rect">
            <a:avLst/>
          </a:prstGeom>
          <a:solidFill>
            <a:srgbClr val="365F9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600">
                <a:solidFill>
                  <a:schemeClr val="tx1"/>
                </a:solidFill>
                <a:latin typeface="Arial" panose="020B0604020202020204" pitchFamily="34" charset="0"/>
                <a:ea typeface="MS PGothic" panose="020B0600070205080204" pitchFamily="34" charset="-128"/>
              </a:defRPr>
            </a:lvl1pPr>
            <a:lvl2pPr marL="742950" indent="-285750">
              <a:defRPr sz="1600">
                <a:solidFill>
                  <a:schemeClr val="tx1"/>
                </a:solidFill>
                <a:latin typeface="Arial" panose="020B0604020202020204" pitchFamily="34" charset="0"/>
                <a:ea typeface="MS PGothic" panose="020B0600070205080204" pitchFamily="34" charset="-128"/>
              </a:defRPr>
            </a:lvl2pPr>
            <a:lvl3pPr marL="1143000" indent="-228600">
              <a:defRPr sz="1600">
                <a:solidFill>
                  <a:schemeClr val="tx1"/>
                </a:solidFill>
                <a:latin typeface="Arial" panose="020B0604020202020204" pitchFamily="34" charset="0"/>
                <a:ea typeface="MS PGothic" panose="020B0600070205080204" pitchFamily="34" charset="-128"/>
              </a:defRPr>
            </a:lvl3pPr>
            <a:lvl4pPr marL="1600200" indent="-228600">
              <a:defRPr sz="1600">
                <a:solidFill>
                  <a:schemeClr val="tx1"/>
                </a:solidFill>
                <a:latin typeface="Arial" panose="020B0604020202020204" pitchFamily="34" charset="0"/>
                <a:ea typeface="MS PGothic" panose="020B0600070205080204" pitchFamily="34" charset="-128"/>
              </a:defRPr>
            </a:lvl4pPr>
            <a:lvl5pPr marL="2057400" indent="-22860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endParaRPr lang="en-US" altLang="en-US"/>
          </a:p>
        </p:txBody>
      </p:sp>
      <p:sp>
        <p:nvSpPr>
          <p:cNvPr id="6149" name="Rectangle 10"/>
          <p:cNvSpPr>
            <a:spLocks noChangeArrowheads="1"/>
          </p:cNvSpPr>
          <p:nvPr/>
        </p:nvSpPr>
        <p:spPr bwMode="auto">
          <a:xfrm>
            <a:off x="428625" y="2819400"/>
            <a:ext cx="6238875" cy="13274675"/>
          </a:xfrm>
          <a:prstGeom prst="rect">
            <a:avLst/>
          </a:prstGeom>
          <a:solidFill>
            <a:schemeClr val="bg2">
              <a:lumMod val="20000"/>
              <a:lumOff val="80000"/>
            </a:schemeClr>
          </a:solidFill>
          <a:ln w="22225">
            <a:solidFill>
              <a:srgbClr val="95B3D7"/>
            </a:solidFill>
            <a:miter lim="800000"/>
            <a:headEnd/>
            <a:tailEnd/>
          </a:ln>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sp>
        <p:nvSpPr>
          <p:cNvPr id="6150" name="Rectangle 11"/>
          <p:cNvSpPr>
            <a:spLocks noChangeArrowheads="1"/>
          </p:cNvSpPr>
          <p:nvPr/>
        </p:nvSpPr>
        <p:spPr bwMode="auto">
          <a:xfrm>
            <a:off x="7177088" y="2819400"/>
            <a:ext cx="6238875" cy="13274675"/>
          </a:xfrm>
          <a:prstGeom prst="rect">
            <a:avLst/>
          </a:prstGeom>
          <a:solidFill>
            <a:schemeClr val="bg2">
              <a:lumMod val="20000"/>
              <a:lumOff val="80000"/>
            </a:schemeClr>
          </a:solidFill>
          <a:ln w="22225">
            <a:solidFill>
              <a:srgbClr val="95B3D7"/>
            </a:solidFill>
            <a:miter lim="800000"/>
            <a:headEnd/>
            <a:tailEnd/>
          </a:ln>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sp>
        <p:nvSpPr>
          <p:cNvPr id="6151" name="Rectangle 12"/>
          <p:cNvSpPr>
            <a:spLocks noChangeArrowheads="1"/>
          </p:cNvSpPr>
          <p:nvPr/>
        </p:nvSpPr>
        <p:spPr bwMode="auto">
          <a:xfrm>
            <a:off x="13920788" y="2819400"/>
            <a:ext cx="6238875" cy="13274675"/>
          </a:xfrm>
          <a:prstGeom prst="rect">
            <a:avLst/>
          </a:prstGeom>
          <a:solidFill>
            <a:schemeClr val="bg2">
              <a:lumMod val="20000"/>
              <a:lumOff val="80000"/>
            </a:schemeClr>
          </a:solidFill>
          <a:ln w="22225">
            <a:solidFill>
              <a:srgbClr val="95B3D7"/>
            </a:solidFill>
            <a:miter lim="800000"/>
            <a:headEnd/>
            <a:tailEnd/>
          </a:ln>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sp>
        <p:nvSpPr>
          <p:cNvPr id="6152" name="Rectangle 13"/>
          <p:cNvSpPr>
            <a:spLocks noChangeArrowheads="1"/>
          </p:cNvSpPr>
          <p:nvPr/>
        </p:nvSpPr>
        <p:spPr bwMode="auto">
          <a:xfrm>
            <a:off x="20670838" y="2832100"/>
            <a:ext cx="6238875" cy="13274675"/>
          </a:xfrm>
          <a:prstGeom prst="rect">
            <a:avLst/>
          </a:prstGeom>
          <a:solidFill>
            <a:schemeClr val="bg2">
              <a:lumMod val="20000"/>
              <a:lumOff val="80000"/>
            </a:schemeClr>
          </a:solidFill>
          <a:ln w="22225">
            <a:solidFill>
              <a:srgbClr val="95B3D7"/>
            </a:solidFill>
            <a:miter lim="800000"/>
            <a:headEnd/>
            <a:tailEnd/>
          </a:ln>
        </p:spPr>
        <p:txBody>
          <a:bodyPr wrap="none" anchor="ctr"/>
          <a:lstStyle>
            <a:lvl1pPr eaLnBrk="0" hangingPunct="0">
              <a:defRPr sz="1600">
                <a:solidFill>
                  <a:schemeClr val="tx1"/>
                </a:solidFill>
                <a:latin typeface="Arial" panose="020B0604020202020204" pitchFamily="34" charset="0"/>
                <a:ea typeface="MS PGothic" panose="020B0600070205080204" pitchFamily="34" charset="-128"/>
              </a:defRPr>
            </a:lvl1pPr>
            <a:lvl2pPr marL="742950" indent="-285750" eaLnBrk="0" hangingPunct="0">
              <a:defRPr sz="1600">
                <a:solidFill>
                  <a:schemeClr val="tx1"/>
                </a:solidFill>
                <a:latin typeface="Arial" panose="020B0604020202020204" pitchFamily="34" charset="0"/>
                <a:ea typeface="MS PGothic" panose="020B0600070205080204" pitchFamily="34" charset="-128"/>
              </a:defRPr>
            </a:lvl2pPr>
            <a:lvl3pPr marL="1143000" indent="-228600" eaLnBrk="0" hangingPunct="0">
              <a:defRPr sz="1600">
                <a:solidFill>
                  <a:schemeClr val="tx1"/>
                </a:solidFill>
                <a:latin typeface="Arial" panose="020B0604020202020204" pitchFamily="34" charset="0"/>
                <a:ea typeface="MS PGothic" panose="020B0600070205080204" pitchFamily="34" charset="-128"/>
              </a:defRPr>
            </a:lvl3pPr>
            <a:lvl4pPr marL="1600200" indent="-228600" eaLnBrk="0" hangingPunct="0">
              <a:defRPr sz="1600">
                <a:solidFill>
                  <a:schemeClr val="tx1"/>
                </a:solidFill>
                <a:latin typeface="Arial" panose="020B0604020202020204" pitchFamily="34" charset="0"/>
                <a:ea typeface="MS PGothic" panose="020B0600070205080204" pitchFamily="34" charset="-128"/>
              </a:defRPr>
            </a:lvl4pPr>
            <a:lvl5pPr marL="2057400" indent="-228600" eaLnBrk="0" hangingPunct="0">
              <a:defRPr sz="16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a:p>
        </p:txBody>
      </p:sp>
      <p:sp>
        <p:nvSpPr>
          <p:cNvPr id="6156" name="Text Box 7"/>
          <p:cNvSpPr txBox="1">
            <a:spLocks noChangeArrowheads="1"/>
          </p:cNvSpPr>
          <p:nvPr/>
        </p:nvSpPr>
        <p:spPr bwMode="auto">
          <a:xfrm>
            <a:off x="434182" y="2822574"/>
            <a:ext cx="6236493"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Introductions</a:t>
            </a:r>
          </a:p>
        </p:txBody>
      </p:sp>
      <p:sp>
        <p:nvSpPr>
          <p:cNvPr id="6157" name="Text Box 34"/>
          <p:cNvSpPr txBox="1">
            <a:spLocks noChangeArrowheads="1"/>
          </p:cNvSpPr>
          <p:nvPr/>
        </p:nvSpPr>
        <p:spPr bwMode="auto">
          <a:xfrm>
            <a:off x="13923169" y="5998368"/>
            <a:ext cx="6234906"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Results</a:t>
            </a:r>
          </a:p>
        </p:txBody>
      </p:sp>
      <p:sp>
        <p:nvSpPr>
          <p:cNvPr id="6158" name="Text Box 39"/>
          <p:cNvSpPr txBox="1">
            <a:spLocks noChangeArrowheads="1"/>
          </p:cNvSpPr>
          <p:nvPr/>
        </p:nvSpPr>
        <p:spPr bwMode="auto">
          <a:xfrm>
            <a:off x="20672424" y="2823367"/>
            <a:ext cx="6232525"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Next Steps/Discussion</a:t>
            </a:r>
          </a:p>
        </p:txBody>
      </p:sp>
      <p:sp>
        <p:nvSpPr>
          <p:cNvPr id="6159" name="Text Box 43"/>
          <p:cNvSpPr txBox="1">
            <a:spLocks noChangeArrowheads="1"/>
          </p:cNvSpPr>
          <p:nvPr/>
        </p:nvSpPr>
        <p:spPr bwMode="auto">
          <a:xfrm>
            <a:off x="20674013" y="10106025"/>
            <a:ext cx="6234112"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a:solidFill>
                  <a:schemeClr val="bg1"/>
                </a:solidFill>
                <a:latin typeface="Arial" charset="0"/>
                <a:ea typeface="+mn-ea"/>
              </a:rPr>
              <a:t>     References</a:t>
            </a:r>
          </a:p>
        </p:txBody>
      </p:sp>
      <p:sp>
        <p:nvSpPr>
          <p:cNvPr id="6160" name="Text Box 11"/>
          <p:cNvSpPr txBox="1">
            <a:spLocks noChangeArrowheads="1"/>
          </p:cNvSpPr>
          <p:nvPr/>
        </p:nvSpPr>
        <p:spPr bwMode="auto">
          <a:xfrm>
            <a:off x="433388" y="5331415"/>
            <a:ext cx="6234112"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eaLnBrk="1" hangingPunct="1">
              <a:defRPr/>
            </a:pPr>
            <a:r>
              <a:rPr lang="en-US" sz="2400" b="1" dirty="0">
                <a:solidFill>
                  <a:schemeClr val="bg1"/>
                </a:solidFill>
                <a:latin typeface="Arial" charset="0"/>
                <a:ea typeface="+mn-ea"/>
              </a:rPr>
              <a:t>     Objective(s)</a:t>
            </a:r>
            <a:r>
              <a:rPr lang="en-US" sz="2400" dirty="0">
                <a:latin typeface="Arial" charset="0"/>
                <a:ea typeface="+mn-ea"/>
              </a:rPr>
              <a:t> </a:t>
            </a:r>
          </a:p>
        </p:txBody>
      </p:sp>
      <p:sp>
        <p:nvSpPr>
          <p:cNvPr id="6161" name="Text Box 109"/>
          <p:cNvSpPr txBox="1">
            <a:spLocks noChangeArrowheads="1"/>
          </p:cNvSpPr>
          <p:nvPr/>
        </p:nvSpPr>
        <p:spPr bwMode="auto">
          <a:xfrm>
            <a:off x="7178675" y="2820192"/>
            <a:ext cx="6238875"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Description of Initiative</a:t>
            </a:r>
          </a:p>
        </p:txBody>
      </p:sp>
      <p:sp>
        <p:nvSpPr>
          <p:cNvPr id="6171" name="Text Box 273"/>
          <p:cNvSpPr txBox="1">
            <a:spLocks noChangeArrowheads="1"/>
          </p:cNvSpPr>
          <p:nvPr/>
        </p:nvSpPr>
        <p:spPr bwMode="auto">
          <a:xfrm>
            <a:off x="615950" y="6113463"/>
            <a:ext cx="5716588" cy="288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01" tIns="32649" rIns="65301" bIns="32649">
            <a:spAutoFit/>
          </a:bodyPr>
          <a:lstStyle>
            <a:lvl1pPr defTabSz="3135313"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135313"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135313"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135313"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135313"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dirty="0">
                <a:solidFill>
                  <a:schemeClr val="bg2">
                    <a:lumMod val="50000"/>
                  </a:schemeClr>
                </a:solidFill>
              </a:rPr>
              <a:t>Specify the objective(s) of your study.</a:t>
            </a:r>
          </a:p>
          <a:p>
            <a:pPr eaLnBrk="1" hangingPunct="1">
              <a:defRPr/>
            </a:pPr>
            <a:endParaRPr lang="en-US" altLang="en-US" sz="1200" dirty="0">
              <a:solidFill>
                <a:schemeClr val="bg2">
                  <a:lumMod val="50000"/>
                </a:schemeClr>
              </a:solidFill>
            </a:endParaRPr>
          </a:p>
          <a:p>
            <a:pPr eaLnBrk="1" hangingPunct="1">
              <a:defRPr/>
            </a:pPr>
            <a:r>
              <a:rPr lang="en-US" altLang="en-US" sz="1900" i="1" dirty="0">
                <a:solidFill>
                  <a:srgbClr val="FF0000"/>
                </a:solidFill>
              </a:rPr>
              <a:t>Example: </a:t>
            </a:r>
            <a:r>
              <a:rPr lang="en-US" altLang="en-US" sz="1900" i="1" dirty="0">
                <a:solidFill>
                  <a:schemeClr val="bg2">
                    <a:lumMod val="50000"/>
                  </a:schemeClr>
                </a:solidFill>
              </a:rPr>
              <a:t>To determine the impact of the new medication ordering system on medication error rates at General Hospital at 3 months, 6 months and one year after implementation.  The goal is to reduce the rate from 20% to 5%.</a:t>
            </a:r>
          </a:p>
          <a:p>
            <a:pPr eaLnBrk="1" hangingPunct="1">
              <a:defRPr/>
            </a:pPr>
            <a:endParaRPr lang="en-US" altLang="en-US" sz="1900" i="1" dirty="0">
              <a:solidFill>
                <a:schemeClr val="bg2">
                  <a:lumMod val="50000"/>
                </a:schemeClr>
              </a:solidFill>
            </a:endParaRPr>
          </a:p>
          <a:p>
            <a:pPr eaLnBrk="1" hangingPunct="1">
              <a:defRPr/>
            </a:pPr>
            <a:r>
              <a:rPr lang="en-US" altLang="en-US" sz="1900" i="1" dirty="0">
                <a:solidFill>
                  <a:schemeClr val="bg2">
                    <a:lumMod val="50000"/>
                  </a:schemeClr>
                </a:solidFill>
              </a:rPr>
              <a:t>To assess ease of use and satisfaction with the new system from staff. </a:t>
            </a:r>
          </a:p>
        </p:txBody>
      </p:sp>
      <p:sp>
        <p:nvSpPr>
          <p:cNvPr id="6172" name="Text Box 274"/>
          <p:cNvSpPr txBox="1">
            <a:spLocks noChangeArrowheads="1"/>
          </p:cNvSpPr>
          <p:nvPr/>
        </p:nvSpPr>
        <p:spPr bwMode="auto">
          <a:xfrm>
            <a:off x="609600" y="3509963"/>
            <a:ext cx="5842000"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01" tIns="32649" rIns="65301" bIns="32649">
            <a:spAutoFit/>
          </a:bodyPr>
          <a:lstStyle>
            <a:lvl1pPr defTabSz="3135313"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135313"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135313"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135313"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135313"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List the reasons for the quality initiative/assessment.  Describe the current state, as well as the reason for the intervention.  Provide references from the literature or previous work in the area of interest if applicable. </a:t>
            </a:r>
          </a:p>
        </p:txBody>
      </p:sp>
      <p:sp>
        <p:nvSpPr>
          <p:cNvPr id="2" name="Text Box 277"/>
          <p:cNvSpPr txBox="1">
            <a:spLocks noChangeArrowheads="1"/>
          </p:cNvSpPr>
          <p:nvPr/>
        </p:nvSpPr>
        <p:spPr bwMode="auto">
          <a:xfrm>
            <a:off x="426243" y="13592705"/>
            <a:ext cx="6241257"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91380" tIns="45688" rIns="91380" bIns="45688" anchor="ctr"/>
          <a:lstStyle>
            <a:lvl1pPr eaLnBrk="0" hangingPunct="0">
              <a:defRPr sz="1600">
                <a:solidFill>
                  <a:schemeClr val="tx1"/>
                </a:solidFill>
                <a:latin typeface="Arial" pitchFamily="34" charset="0"/>
                <a:ea typeface="MS PGothic" pitchFamily="34" charset="-128"/>
              </a:defRPr>
            </a:lvl1pPr>
            <a:lvl2pPr marL="742950" indent="-285750" eaLnBrk="0" hangingPunct="0">
              <a:defRPr sz="1600">
                <a:solidFill>
                  <a:schemeClr val="tx1"/>
                </a:solidFill>
                <a:latin typeface="Arial" pitchFamily="34" charset="0"/>
                <a:ea typeface="MS PGothic" pitchFamily="34" charset="-128"/>
              </a:defRPr>
            </a:lvl2pPr>
            <a:lvl3pPr marL="1143000" indent="-228600" eaLnBrk="0" hangingPunct="0">
              <a:defRPr sz="1600">
                <a:solidFill>
                  <a:schemeClr val="tx1"/>
                </a:solidFill>
                <a:latin typeface="Arial" pitchFamily="34" charset="0"/>
                <a:ea typeface="MS PGothic" pitchFamily="34" charset="-128"/>
              </a:defRPr>
            </a:lvl3pPr>
            <a:lvl4pPr marL="1600200" indent="-228600" eaLnBrk="0" hangingPunct="0">
              <a:defRPr sz="1600">
                <a:solidFill>
                  <a:schemeClr val="tx1"/>
                </a:solidFill>
                <a:latin typeface="Arial" pitchFamily="34" charset="0"/>
                <a:ea typeface="MS PGothic" pitchFamily="34" charset="-128"/>
              </a:defRPr>
            </a:lvl4pPr>
            <a:lvl5pPr marL="2057400" indent="-228600" eaLnBrk="0" hangingPunct="0">
              <a:defRPr sz="16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16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16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16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1600">
                <a:solidFill>
                  <a:schemeClr val="tx1"/>
                </a:solidFill>
                <a:latin typeface="Arial" pitchFamily="34" charset="0"/>
                <a:ea typeface="MS PGothic" pitchFamily="34" charset="-128"/>
              </a:defRPr>
            </a:lvl9pPr>
          </a:lstStyle>
          <a:p>
            <a:pPr>
              <a:spcBef>
                <a:spcPct val="50000"/>
              </a:spcBef>
              <a:defRPr/>
            </a:pPr>
            <a:r>
              <a:rPr lang="en-US" altLang="en-US" sz="2400" b="1" dirty="0">
                <a:solidFill>
                  <a:schemeClr val="bg1"/>
                </a:solidFill>
              </a:rPr>
              <a:t>Don’t Be Constrained by These Headings</a:t>
            </a:r>
          </a:p>
        </p:txBody>
      </p:sp>
      <p:sp>
        <p:nvSpPr>
          <p:cNvPr id="6176" name="Text Box 278"/>
          <p:cNvSpPr txBox="1">
            <a:spLocks noChangeArrowheads="1"/>
          </p:cNvSpPr>
          <p:nvPr/>
        </p:nvSpPr>
        <p:spPr bwMode="auto">
          <a:xfrm>
            <a:off x="592138" y="14493875"/>
            <a:ext cx="5772150"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7" tIns="45696" rIns="91397" bIns="45696">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Every study is different, and this template may not fit your exact needs. Not every box needs to be used. Add sections and headings as are dictated by your study.</a:t>
            </a:r>
            <a:r>
              <a:rPr lang="en-US" altLang="en-US" sz="2200" i="1" dirty="0">
                <a:solidFill>
                  <a:schemeClr val="bg2">
                    <a:lumMod val="50000"/>
                  </a:schemeClr>
                </a:solidFill>
              </a:rPr>
              <a:t> </a:t>
            </a:r>
          </a:p>
        </p:txBody>
      </p:sp>
      <p:sp>
        <p:nvSpPr>
          <p:cNvPr id="6177" name="Text Box 279"/>
          <p:cNvSpPr txBox="1">
            <a:spLocks noChangeArrowheads="1"/>
          </p:cNvSpPr>
          <p:nvPr/>
        </p:nvSpPr>
        <p:spPr bwMode="auto">
          <a:xfrm>
            <a:off x="14104938" y="6753225"/>
            <a:ext cx="5821362" cy="389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7" tIns="45696" rIns="91397" bIns="45696">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Provide detail related to the to all of the tables and figures included on the poster.  </a:t>
            </a:r>
          </a:p>
          <a:p>
            <a:pPr eaLnBrk="1" hangingPunct="1">
              <a:defRPr/>
            </a:pPr>
            <a:endParaRPr lang="en-US" altLang="en-US" sz="1900" i="1" dirty="0">
              <a:solidFill>
                <a:schemeClr val="bg2">
                  <a:lumMod val="50000"/>
                </a:schemeClr>
              </a:solidFill>
            </a:endParaRPr>
          </a:p>
          <a:p>
            <a:pPr eaLnBrk="1" hangingPunct="1">
              <a:defRPr/>
            </a:pPr>
            <a:r>
              <a:rPr lang="en-US" altLang="en-US" sz="1900" i="1" dirty="0">
                <a:solidFill>
                  <a:schemeClr val="bg2">
                    <a:lumMod val="50000"/>
                  </a:schemeClr>
                </a:solidFill>
              </a:rPr>
              <a:t>Make sure the reader is very aware of what you consider to be the major findings from your study.  This is also a place to remark upon some of the minor findings that did not make their way into any of your tables and figures.</a:t>
            </a:r>
          </a:p>
          <a:p>
            <a:pPr eaLnBrk="1" hangingPunct="1">
              <a:defRPr/>
            </a:pPr>
            <a:endParaRPr lang="en-US" altLang="en-US" sz="1900" i="1" dirty="0">
              <a:solidFill>
                <a:schemeClr val="bg2">
                  <a:lumMod val="50000"/>
                </a:schemeClr>
              </a:solidFill>
            </a:endParaRPr>
          </a:p>
          <a:p>
            <a:pPr eaLnBrk="1" hangingPunct="1">
              <a:defRPr/>
            </a:pPr>
            <a:r>
              <a:rPr lang="en-US" altLang="en-US" sz="1900" i="1" dirty="0">
                <a:solidFill>
                  <a:schemeClr val="bg2">
                    <a:lumMod val="50000"/>
                  </a:schemeClr>
                </a:solidFill>
              </a:rPr>
              <a:t>Hint: Don’t just regurgitate the same information already present in your tables and figures.  Pick out specific pieces of information on which you would like your reader to focus</a:t>
            </a:r>
            <a:r>
              <a:rPr lang="en-US" altLang="en-US" sz="1900" b="1" i="1" dirty="0">
                <a:solidFill>
                  <a:schemeClr val="bg2">
                    <a:lumMod val="50000"/>
                  </a:schemeClr>
                </a:solidFill>
              </a:rPr>
              <a:t>.</a:t>
            </a:r>
          </a:p>
        </p:txBody>
      </p:sp>
      <p:sp>
        <p:nvSpPr>
          <p:cNvPr id="6178" name="Text Box 281"/>
          <p:cNvSpPr txBox="1">
            <a:spLocks noChangeArrowheads="1"/>
          </p:cNvSpPr>
          <p:nvPr/>
        </p:nvSpPr>
        <p:spPr bwMode="auto">
          <a:xfrm>
            <a:off x="20815300" y="10841038"/>
            <a:ext cx="5911850" cy="15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defRPr/>
            </a:pPr>
            <a:r>
              <a:rPr lang="en-US" altLang="en-US" sz="1900" i="1" dirty="0">
                <a:solidFill>
                  <a:schemeClr val="bg2">
                    <a:lumMod val="50000"/>
                  </a:schemeClr>
                </a:solidFill>
              </a:rPr>
              <a:t>While it is a nice thing to include references, if you’re limited on space eliminate this section. Have references on hand and readily available but utilize this space for content or graphics rather than references  as needed.</a:t>
            </a:r>
          </a:p>
        </p:txBody>
      </p:sp>
      <p:sp>
        <p:nvSpPr>
          <p:cNvPr id="6179" name="Text Box 282"/>
          <p:cNvSpPr txBox="1">
            <a:spLocks noChangeArrowheads="1"/>
          </p:cNvSpPr>
          <p:nvPr/>
        </p:nvSpPr>
        <p:spPr bwMode="auto">
          <a:xfrm>
            <a:off x="20818475" y="3565525"/>
            <a:ext cx="5908675"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a:defRPr/>
            </a:pPr>
            <a:r>
              <a:rPr lang="en-US" altLang="en-US" sz="1900" i="1" dirty="0">
                <a:solidFill>
                  <a:schemeClr val="bg2">
                    <a:lumMod val="50000"/>
                  </a:schemeClr>
                </a:solidFill>
              </a:rPr>
              <a:t>Based upon your findings, describe how you will proceed. Summarize the main findings from your study and to interpret your results relative to next steps (if any) in the study.  If additional interventions are planned, the proposed next steps should be described here.</a:t>
            </a:r>
          </a:p>
          <a:p>
            <a:pPr>
              <a:defRPr/>
            </a:pPr>
            <a:endParaRPr lang="en-US" altLang="en-US" sz="1900" dirty="0">
              <a:solidFill>
                <a:srgbClr val="243F60"/>
              </a:solidFill>
            </a:endParaRPr>
          </a:p>
          <a:p>
            <a:pPr>
              <a:defRPr/>
            </a:pPr>
            <a:endParaRPr lang="en-US" altLang="en-US" sz="1900" dirty="0">
              <a:solidFill>
                <a:srgbClr val="243F60"/>
              </a:solidFill>
            </a:endParaRPr>
          </a:p>
        </p:txBody>
      </p:sp>
      <p:sp>
        <p:nvSpPr>
          <p:cNvPr id="3" name="Text Box 283"/>
          <p:cNvSpPr txBox="1">
            <a:spLocks noChangeArrowheads="1"/>
          </p:cNvSpPr>
          <p:nvPr/>
        </p:nvSpPr>
        <p:spPr bwMode="auto">
          <a:xfrm>
            <a:off x="20674012" y="7243763"/>
            <a:ext cx="6237287"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Conclusion</a:t>
            </a:r>
          </a:p>
        </p:txBody>
      </p:sp>
      <p:sp>
        <p:nvSpPr>
          <p:cNvPr id="6183" name="Text Box 284"/>
          <p:cNvSpPr txBox="1">
            <a:spLocks noChangeArrowheads="1"/>
          </p:cNvSpPr>
          <p:nvPr/>
        </p:nvSpPr>
        <p:spPr bwMode="auto">
          <a:xfrm>
            <a:off x="20805775" y="7950200"/>
            <a:ext cx="5948363"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Clear summarize conclusions and findings. This section should include no more than</a:t>
            </a:r>
          </a:p>
          <a:p>
            <a:pPr eaLnBrk="1" hangingPunct="1">
              <a:defRPr/>
            </a:pPr>
            <a:r>
              <a:rPr lang="en-US" altLang="en-US" sz="1900" i="1" dirty="0">
                <a:solidFill>
                  <a:schemeClr val="bg2">
                    <a:lumMod val="50000"/>
                  </a:schemeClr>
                </a:solidFill>
              </a:rPr>
              <a:t>three concise sentences tops</a:t>
            </a:r>
            <a:r>
              <a:rPr lang="en-US" altLang="en-US" sz="1900" dirty="0">
                <a:solidFill>
                  <a:schemeClr val="bg2">
                    <a:lumMod val="50000"/>
                  </a:schemeClr>
                </a:solidFill>
              </a:rPr>
              <a:t>.</a:t>
            </a:r>
          </a:p>
        </p:txBody>
      </p:sp>
      <p:sp>
        <p:nvSpPr>
          <p:cNvPr id="6184" name="Rectangle 5"/>
          <p:cNvSpPr>
            <a:spLocks noChangeArrowheads="1"/>
          </p:cNvSpPr>
          <p:nvPr/>
        </p:nvSpPr>
        <p:spPr bwMode="auto">
          <a:xfrm>
            <a:off x="0" y="541338"/>
            <a:ext cx="27432000"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2227" tIns="26114" rIns="52227" bIns="26114">
            <a:spAutoFit/>
          </a:bodyPr>
          <a:lstStyle>
            <a:lvl1pPr defTabSz="522288">
              <a:defRPr sz="1600">
                <a:solidFill>
                  <a:schemeClr val="tx1"/>
                </a:solidFill>
                <a:latin typeface="Arial" panose="020B0604020202020204" pitchFamily="34" charset="0"/>
                <a:ea typeface="MS PGothic" panose="020B0600070205080204" pitchFamily="34" charset="-128"/>
              </a:defRPr>
            </a:lvl1pPr>
            <a:lvl2pPr marL="742950" indent="-285750" defTabSz="522288">
              <a:defRPr sz="1600">
                <a:solidFill>
                  <a:schemeClr val="tx1"/>
                </a:solidFill>
                <a:latin typeface="Arial" panose="020B0604020202020204" pitchFamily="34" charset="0"/>
                <a:ea typeface="MS PGothic" panose="020B0600070205080204" pitchFamily="34" charset="-128"/>
              </a:defRPr>
            </a:lvl2pPr>
            <a:lvl3pPr marL="1143000" indent="-228600" defTabSz="522288">
              <a:defRPr sz="1600">
                <a:solidFill>
                  <a:schemeClr val="tx1"/>
                </a:solidFill>
                <a:latin typeface="Arial" panose="020B0604020202020204" pitchFamily="34" charset="0"/>
                <a:ea typeface="MS PGothic" panose="020B0600070205080204" pitchFamily="34" charset="-128"/>
              </a:defRPr>
            </a:lvl3pPr>
            <a:lvl4pPr marL="1600200" indent="-228600" defTabSz="522288">
              <a:defRPr sz="1600">
                <a:solidFill>
                  <a:schemeClr val="tx1"/>
                </a:solidFill>
                <a:latin typeface="Arial" panose="020B0604020202020204" pitchFamily="34" charset="0"/>
                <a:ea typeface="MS PGothic" panose="020B0600070205080204" pitchFamily="34" charset="-128"/>
              </a:defRPr>
            </a:lvl4pPr>
            <a:lvl5pPr marL="2057400" indent="-228600" defTabSz="522288">
              <a:defRPr sz="1600">
                <a:solidFill>
                  <a:schemeClr val="tx1"/>
                </a:solidFill>
                <a:latin typeface="Arial" panose="020B0604020202020204" pitchFamily="34" charset="0"/>
                <a:ea typeface="MS PGothic" panose="020B0600070205080204" pitchFamily="34" charset="-128"/>
              </a:defRPr>
            </a:lvl5pPr>
            <a:lvl6pPr marL="2514600" indent="-228600" defTabSz="522288"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522288"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522288"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522288"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algn="ctr" eaLnBrk="1" hangingPunct="1">
              <a:spcBef>
                <a:spcPct val="50000"/>
              </a:spcBef>
            </a:pPr>
            <a:r>
              <a:rPr lang="en-US" altLang="en-US" sz="3200">
                <a:solidFill>
                  <a:schemeClr val="bg1"/>
                </a:solidFill>
                <a:latin typeface="Arial Black" panose="020B0A04020102020204" pitchFamily="34" charset="0"/>
              </a:rPr>
              <a:t>Title</a:t>
            </a:r>
          </a:p>
          <a:p>
            <a:pPr algn="ctr"/>
            <a:r>
              <a:rPr lang="en-US" altLang="en-US" sz="2400" b="1">
                <a:solidFill>
                  <a:schemeClr val="bg1"/>
                </a:solidFill>
              </a:rPr>
              <a:t>Authors</a:t>
            </a:r>
          </a:p>
          <a:p>
            <a:pPr algn="ctr"/>
            <a:r>
              <a:rPr lang="en-US" altLang="en-US" sz="1900" b="1">
                <a:solidFill>
                  <a:schemeClr val="bg1"/>
                </a:solidFill>
              </a:rPr>
              <a:t>Associated institutions </a:t>
            </a:r>
            <a:endParaRPr lang="en-US" altLang="en-US" sz="1900" i="1">
              <a:solidFill>
                <a:schemeClr val="bg1"/>
              </a:solidFill>
              <a:latin typeface="Arial Black" panose="020B0A04020102020204" pitchFamily="34" charset="0"/>
            </a:endParaRPr>
          </a:p>
        </p:txBody>
      </p:sp>
      <p:sp>
        <p:nvSpPr>
          <p:cNvPr id="30" name="Text Box 109"/>
          <p:cNvSpPr txBox="1">
            <a:spLocks noChangeArrowheads="1"/>
          </p:cNvSpPr>
          <p:nvPr/>
        </p:nvSpPr>
        <p:spPr bwMode="auto">
          <a:xfrm>
            <a:off x="431800" y="9228573"/>
            <a:ext cx="6233414"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Quality Improvement Model</a:t>
            </a:r>
          </a:p>
        </p:txBody>
      </p:sp>
      <p:sp>
        <p:nvSpPr>
          <p:cNvPr id="32" name="Text Box 277"/>
          <p:cNvSpPr txBox="1">
            <a:spLocks noChangeArrowheads="1"/>
          </p:cNvSpPr>
          <p:nvPr/>
        </p:nvSpPr>
        <p:spPr bwMode="auto">
          <a:xfrm>
            <a:off x="13923169" y="2817695"/>
            <a:ext cx="6238082"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91380" tIns="45688" rIns="91380" bIns="45688" anchor="ctr"/>
          <a:lstStyle/>
          <a:p>
            <a:pPr>
              <a:spcBef>
                <a:spcPct val="50000"/>
              </a:spcBef>
              <a:defRPr/>
            </a:pPr>
            <a:r>
              <a:rPr lang="en-US" sz="2400" b="1" dirty="0">
                <a:solidFill>
                  <a:schemeClr val="bg1"/>
                </a:solidFill>
                <a:latin typeface="Arial" charset="0"/>
                <a:ea typeface="+mn-ea"/>
              </a:rPr>
              <a:t>     Data Review/Analyses</a:t>
            </a:r>
          </a:p>
        </p:txBody>
      </p:sp>
      <p:sp>
        <p:nvSpPr>
          <p:cNvPr id="6191" name="Text Box 278"/>
          <p:cNvSpPr txBox="1">
            <a:spLocks noChangeArrowheads="1"/>
          </p:cNvSpPr>
          <p:nvPr/>
        </p:nvSpPr>
        <p:spPr bwMode="auto">
          <a:xfrm>
            <a:off x="14079538" y="3462338"/>
            <a:ext cx="5948362" cy="203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7" tIns="45696" rIns="91397" bIns="45696">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Describe how you will analyze your data </a:t>
            </a:r>
          </a:p>
          <a:p>
            <a:pPr eaLnBrk="1" hangingPunct="1">
              <a:defRPr/>
            </a:pPr>
            <a:endParaRPr lang="en-US" altLang="en-US" sz="1200" dirty="0">
              <a:solidFill>
                <a:schemeClr val="bg2">
                  <a:lumMod val="50000"/>
                </a:schemeClr>
              </a:solidFill>
            </a:endParaRPr>
          </a:p>
          <a:p>
            <a:pPr eaLnBrk="1" hangingPunct="1">
              <a:defRPr/>
            </a:pPr>
            <a:r>
              <a:rPr lang="en-US" altLang="en-US" sz="1900" i="1" dirty="0">
                <a:solidFill>
                  <a:srgbClr val="FF0000"/>
                </a:solidFill>
              </a:rPr>
              <a:t>Example:  </a:t>
            </a:r>
            <a:r>
              <a:rPr lang="en-US" altLang="en-US" sz="1900" i="1" dirty="0">
                <a:solidFill>
                  <a:schemeClr val="bg2">
                    <a:lumMod val="50000"/>
                  </a:schemeClr>
                </a:solidFill>
              </a:rPr>
              <a:t>Descriptive data have been summarized for the study.  Comparisons between the medication error rates were performed.  Staff survey data were compiled and reviewed for suggestions/satisfaction rates.</a:t>
            </a:r>
          </a:p>
        </p:txBody>
      </p:sp>
      <p:sp>
        <p:nvSpPr>
          <p:cNvPr id="34" name="Text Box 34"/>
          <p:cNvSpPr txBox="1">
            <a:spLocks noChangeArrowheads="1"/>
          </p:cNvSpPr>
          <p:nvPr/>
        </p:nvSpPr>
        <p:spPr bwMode="auto">
          <a:xfrm>
            <a:off x="13923169" y="10967243"/>
            <a:ext cx="6234906" cy="548640"/>
          </a:xfrm>
          <a:prstGeom prst="rect">
            <a:avLst/>
          </a:prstGeom>
          <a:solidFill>
            <a:schemeClr val="bg2">
              <a:lumMod val="75000"/>
            </a:schemeClr>
          </a:solidFill>
          <a:ln w="9525">
            <a:solidFill>
              <a:srgbClr val="95B3D7"/>
            </a:solidFill>
            <a:miter lim="800000"/>
            <a:headEnd/>
            <a:tailEnd/>
          </a:ln>
          <a:scene3d>
            <a:camera prst="orthographicFront"/>
            <a:lightRig rig="threePt" dir="t"/>
          </a:scene3d>
          <a:sp3d contourW="12700">
            <a:bevelT prst="angle"/>
            <a:bevelB w="152400" h="50800" prst="softRound"/>
            <a:contourClr>
              <a:srgbClr val="365F91"/>
            </a:contourClr>
          </a:sp3d>
        </p:spPr>
        <p:txBody>
          <a:bodyPr lIns="52241" tIns="26119" rIns="52241" bIns="26119" anchor="ctr"/>
          <a:lstStyle/>
          <a:p>
            <a:pPr defTabSz="522288">
              <a:spcBef>
                <a:spcPct val="50000"/>
              </a:spcBef>
              <a:defRPr/>
            </a:pPr>
            <a:r>
              <a:rPr lang="en-US" sz="2400" b="1" dirty="0">
                <a:solidFill>
                  <a:schemeClr val="bg1"/>
                </a:solidFill>
                <a:latin typeface="Arial" charset="0"/>
                <a:ea typeface="+mn-ea"/>
              </a:rPr>
              <a:t>     Charts/Graphs/Pictures</a:t>
            </a:r>
          </a:p>
        </p:txBody>
      </p:sp>
      <p:sp>
        <p:nvSpPr>
          <p:cNvPr id="6195" name="Text Box 279"/>
          <p:cNvSpPr txBox="1">
            <a:spLocks noChangeArrowheads="1"/>
          </p:cNvSpPr>
          <p:nvPr/>
        </p:nvSpPr>
        <p:spPr bwMode="auto">
          <a:xfrm>
            <a:off x="14092238" y="11718925"/>
            <a:ext cx="5821362"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7" tIns="45696" rIns="91397" bIns="45696">
            <a:spAutoFit/>
          </a:bodyPr>
          <a:lstStyle>
            <a:lvl1pPr defTabSz="3762375"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762375"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762375"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762375"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762375"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762375"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endParaRPr lang="en-US" altLang="en-US" sz="1900" dirty="0">
              <a:solidFill>
                <a:srgbClr val="243F60"/>
              </a:solidFill>
            </a:endParaRPr>
          </a:p>
          <a:p>
            <a:pPr eaLnBrk="1" hangingPunct="1">
              <a:defRPr/>
            </a:pPr>
            <a:r>
              <a:rPr lang="en-US" altLang="en-US" sz="1900" i="1" dirty="0">
                <a:solidFill>
                  <a:schemeClr val="bg2">
                    <a:lumMod val="50000"/>
                  </a:schemeClr>
                </a:solidFill>
              </a:rPr>
              <a:t>Insert data, graphs and radiology images and photos.  Keep it simple, clear and concise for the reader. Less is more in terms of fancy graphics.</a:t>
            </a:r>
          </a:p>
          <a:p>
            <a:pPr eaLnBrk="1" hangingPunct="1">
              <a:defRPr/>
            </a:pPr>
            <a:endParaRPr lang="en-US" altLang="en-US" sz="1900" i="1" dirty="0">
              <a:solidFill>
                <a:schemeClr val="bg2">
                  <a:lumMod val="50000"/>
                </a:schemeClr>
              </a:solidFill>
            </a:endParaRPr>
          </a:p>
          <a:p>
            <a:pPr eaLnBrk="1" hangingPunct="1">
              <a:defRPr/>
            </a:pPr>
            <a:r>
              <a:rPr lang="en-US" altLang="en-US" sz="1900" i="1" dirty="0">
                <a:solidFill>
                  <a:schemeClr val="bg2">
                    <a:lumMod val="50000"/>
                  </a:schemeClr>
                </a:solidFill>
              </a:rPr>
              <a:t>Provide your information in a clear, informative, and visually engaging format. If using potentially identifiable pictures, do not disregard HIPAA regulations. </a:t>
            </a:r>
          </a:p>
          <a:p>
            <a:pPr eaLnBrk="1" hangingPunct="1">
              <a:defRPr/>
            </a:pPr>
            <a:endParaRPr lang="en-US" altLang="en-US" sz="1900" i="1" dirty="0">
              <a:solidFill>
                <a:schemeClr val="bg2">
                  <a:lumMod val="50000"/>
                </a:schemeClr>
              </a:solidFill>
            </a:endParaRPr>
          </a:p>
          <a:p>
            <a:pPr eaLnBrk="1" hangingPunct="1">
              <a:defRPr/>
            </a:pPr>
            <a:r>
              <a:rPr lang="en-US" altLang="en-US" sz="1900" i="1" dirty="0">
                <a:solidFill>
                  <a:schemeClr val="bg2">
                    <a:lumMod val="50000"/>
                  </a:schemeClr>
                </a:solidFill>
              </a:rPr>
              <a:t>Number all Tables and Figures, so that you can easily refer to them in the Results section.</a:t>
            </a:r>
          </a:p>
        </p:txBody>
      </p:sp>
      <p:sp>
        <p:nvSpPr>
          <p:cNvPr id="6196" name="Text Box 275"/>
          <p:cNvSpPr txBox="1">
            <a:spLocks noChangeArrowheads="1"/>
          </p:cNvSpPr>
          <p:nvPr/>
        </p:nvSpPr>
        <p:spPr bwMode="auto">
          <a:xfrm>
            <a:off x="7399338" y="3551238"/>
            <a:ext cx="5826125" cy="1066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01" tIns="32649" rIns="65301" bIns="32649">
            <a:spAutoFit/>
          </a:bodyPr>
          <a:lstStyle>
            <a:lvl1pPr defTabSz="3135313"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135313"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135313"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135313"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135313"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i="1" dirty="0">
                <a:solidFill>
                  <a:schemeClr val="bg2">
                    <a:lumMod val="50000"/>
                  </a:schemeClr>
                </a:solidFill>
              </a:rPr>
              <a:t>Describe the quality initiative and how it will be assessed.</a:t>
            </a:r>
          </a:p>
          <a:p>
            <a:pPr eaLnBrk="1" hangingPunct="1">
              <a:defRPr/>
            </a:pPr>
            <a:endParaRPr lang="en-US" altLang="en-US" sz="1200" dirty="0">
              <a:solidFill>
                <a:schemeClr val="bg2">
                  <a:lumMod val="50000"/>
                </a:schemeClr>
              </a:solidFill>
            </a:endParaRPr>
          </a:p>
          <a:p>
            <a:pPr eaLnBrk="1" hangingPunct="1">
              <a:defRPr/>
            </a:pPr>
            <a:r>
              <a:rPr lang="en-US" altLang="en-US" sz="1900" i="1" dirty="0">
                <a:solidFill>
                  <a:srgbClr val="FF0000"/>
                </a:solidFill>
              </a:rPr>
              <a:t>Example:</a:t>
            </a:r>
          </a:p>
          <a:p>
            <a:pPr eaLnBrk="1" hangingPunct="1">
              <a:defRPr/>
            </a:pPr>
            <a:r>
              <a:rPr lang="en-US" altLang="en-US" sz="1900" b="1" i="1" dirty="0">
                <a:solidFill>
                  <a:schemeClr val="bg2">
                    <a:lumMod val="50000"/>
                  </a:schemeClr>
                </a:solidFill>
              </a:rPr>
              <a:t>Setting for the study:  </a:t>
            </a:r>
            <a:r>
              <a:rPr lang="en-US" altLang="en-US" sz="1900" i="1" dirty="0">
                <a:solidFill>
                  <a:schemeClr val="bg2">
                    <a:lumMod val="50000"/>
                  </a:schemeClr>
                </a:solidFill>
              </a:rPr>
              <a:t>General Hospital</a:t>
            </a:r>
          </a:p>
          <a:p>
            <a:pPr eaLnBrk="1" hangingPunct="1">
              <a:defRPr/>
            </a:pPr>
            <a:endParaRPr lang="en-US" altLang="en-US" sz="1900" i="1" dirty="0">
              <a:solidFill>
                <a:schemeClr val="bg2">
                  <a:lumMod val="50000"/>
                </a:schemeClr>
              </a:solidFill>
            </a:endParaRPr>
          </a:p>
          <a:p>
            <a:pPr eaLnBrk="1" hangingPunct="1">
              <a:defRPr/>
            </a:pPr>
            <a:r>
              <a:rPr lang="en-US" altLang="en-US" sz="1900" b="1" i="1" dirty="0">
                <a:solidFill>
                  <a:schemeClr val="bg2">
                    <a:lumMod val="50000"/>
                  </a:schemeClr>
                </a:solidFill>
              </a:rPr>
              <a:t>Study Timeline:</a:t>
            </a:r>
          </a:p>
          <a:p>
            <a:pPr eaLnBrk="1" hangingPunct="1">
              <a:defRPr/>
            </a:pPr>
            <a:r>
              <a:rPr lang="en-US" altLang="en-US" sz="1900" i="1" dirty="0">
                <a:solidFill>
                  <a:schemeClr val="bg2">
                    <a:lumMod val="50000"/>
                  </a:schemeClr>
                </a:solidFill>
              </a:rPr>
              <a:t>Staff education/training on the system (11/1/12 – 12/31/12):  this involved a series of computer training sessions introducing the new system for all staff.</a:t>
            </a:r>
          </a:p>
          <a:p>
            <a:pPr eaLnBrk="1" hangingPunct="1">
              <a:defRPr/>
            </a:pPr>
            <a:endParaRPr lang="en-US" altLang="en-US" sz="1900" i="1" dirty="0">
              <a:solidFill>
                <a:schemeClr val="bg2">
                  <a:lumMod val="50000"/>
                </a:schemeClr>
              </a:solidFill>
            </a:endParaRPr>
          </a:p>
          <a:p>
            <a:pPr eaLnBrk="1" hangingPunct="1">
              <a:defRPr/>
            </a:pPr>
            <a:r>
              <a:rPr lang="en-US" altLang="en-US" sz="1900" b="1" i="1" dirty="0">
                <a:solidFill>
                  <a:schemeClr val="bg2">
                    <a:lumMod val="50000"/>
                  </a:schemeClr>
                </a:solidFill>
              </a:rPr>
              <a:t>System Live: </a:t>
            </a:r>
            <a:r>
              <a:rPr lang="en-US" altLang="en-US" sz="1900" i="1" dirty="0">
                <a:solidFill>
                  <a:schemeClr val="bg2">
                    <a:lumMod val="50000"/>
                  </a:schemeClr>
                </a:solidFill>
              </a:rPr>
              <a:t>1/1/2013</a:t>
            </a:r>
          </a:p>
          <a:p>
            <a:pPr eaLnBrk="1" hangingPunct="1">
              <a:defRPr/>
            </a:pPr>
            <a:endParaRPr lang="en-US" altLang="en-US" sz="1900" b="1" i="1" dirty="0">
              <a:solidFill>
                <a:schemeClr val="bg2">
                  <a:lumMod val="50000"/>
                </a:schemeClr>
              </a:solidFill>
            </a:endParaRPr>
          </a:p>
          <a:p>
            <a:pPr eaLnBrk="1" hangingPunct="1">
              <a:defRPr/>
            </a:pPr>
            <a:r>
              <a:rPr lang="en-US" altLang="en-US" sz="1900" b="1" i="1" dirty="0">
                <a:solidFill>
                  <a:schemeClr val="bg2">
                    <a:lumMod val="50000"/>
                  </a:schemeClr>
                </a:solidFill>
              </a:rPr>
              <a:t>Error rate/staff feedback assessment:  </a:t>
            </a:r>
            <a:r>
              <a:rPr lang="en-US" altLang="en-US" sz="1900" i="1" dirty="0">
                <a:solidFill>
                  <a:schemeClr val="bg2">
                    <a:lumMod val="50000"/>
                  </a:schemeClr>
                </a:solidFill>
              </a:rPr>
              <a:t>3 months, 6 months, one year post implementation</a:t>
            </a:r>
          </a:p>
          <a:p>
            <a:pPr eaLnBrk="1" hangingPunct="1">
              <a:defRPr/>
            </a:pPr>
            <a:endParaRPr lang="en-US" altLang="en-US" sz="1900" i="1" dirty="0">
              <a:solidFill>
                <a:schemeClr val="bg2">
                  <a:lumMod val="50000"/>
                </a:schemeClr>
              </a:solidFill>
            </a:endParaRPr>
          </a:p>
          <a:p>
            <a:pPr eaLnBrk="1" hangingPunct="1">
              <a:defRPr/>
            </a:pPr>
            <a:r>
              <a:rPr lang="en-US" altLang="en-US" sz="1900" b="1" i="1" dirty="0">
                <a:solidFill>
                  <a:schemeClr val="bg2">
                    <a:lumMod val="50000"/>
                  </a:schemeClr>
                </a:solidFill>
              </a:rPr>
              <a:t>Initiative follow-up procedures: </a:t>
            </a:r>
            <a:r>
              <a:rPr lang="en-US" altLang="en-US" sz="1900" i="1" dirty="0">
                <a:solidFill>
                  <a:schemeClr val="bg2">
                    <a:lumMod val="50000"/>
                  </a:schemeClr>
                </a:solidFill>
              </a:rPr>
              <a:t>The medication error rates at the various time points were compared to the previous year’s rates.  A random sample of 5% of all medications prescribed during each time period was obtained.  Using this list, the QI team determined whether the medication in question was appropriately prescribed to the patient. For quality control purposes, all medication errors were reviewed by at least two of the team members. In addition, 10% of the medications assessed to be dispensed correctly were reviewed by one of the other team members to confirm this finding. Staff surveys were collected using the Survey Monkey Platform.  Data collected from the surveys was anonymous.</a:t>
            </a:r>
          </a:p>
          <a:p>
            <a:pPr eaLnBrk="1" hangingPunct="1">
              <a:defRPr/>
            </a:pPr>
            <a:endParaRPr lang="en-US" altLang="en-US" sz="1900" i="1" dirty="0">
              <a:solidFill>
                <a:schemeClr val="bg2">
                  <a:lumMod val="50000"/>
                </a:schemeClr>
              </a:solidFill>
            </a:endParaRPr>
          </a:p>
          <a:p>
            <a:pPr eaLnBrk="1" hangingPunct="1">
              <a:defRPr/>
            </a:pPr>
            <a:r>
              <a:rPr lang="en-US" altLang="en-US" sz="1900" b="1" i="1" dirty="0">
                <a:solidFill>
                  <a:schemeClr val="bg2">
                    <a:lumMod val="50000"/>
                  </a:schemeClr>
                </a:solidFill>
              </a:rPr>
              <a:t>Key metrics:  </a:t>
            </a:r>
            <a:r>
              <a:rPr lang="en-US" altLang="en-US" sz="1900" i="1" dirty="0">
                <a:solidFill>
                  <a:schemeClr val="bg2">
                    <a:lumMod val="50000"/>
                  </a:schemeClr>
                </a:solidFill>
              </a:rPr>
              <a:t>Describe any outcome variables for the study that will be responsive to the initiative. </a:t>
            </a:r>
          </a:p>
          <a:p>
            <a:pPr eaLnBrk="1" hangingPunct="1">
              <a:defRPr/>
            </a:pPr>
            <a:r>
              <a:rPr lang="en-US" altLang="en-US" sz="1200" i="1" dirty="0">
                <a:solidFill>
                  <a:schemeClr val="bg2">
                    <a:lumMod val="50000"/>
                  </a:schemeClr>
                </a:solidFill>
              </a:rPr>
              <a:t> </a:t>
            </a:r>
          </a:p>
          <a:p>
            <a:pPr eaLnBrk="1" hangingPunct="1">
              <a:defRPr/>
            </a:pPr>
            <a:r>
              <a:rPr lang="en-US" altLang="en-US" sz="1900" i="1" dirty="0">
                <a:solidFill>
                  <a:srgbClr val="FF0000"/>
                </a:solidFill>
              </a:rPr>
              <a:t>Example:</a:t>
            </a:r>
            <a:r>
              <a:rPr lang="en-US" altLang="en-US" sz="1900" i="1" dirty="0">
                <a:solidFill>
                  <a:schemeClr val="bg2">
                    <a:lumMod val="50000"/>
                  </a:schemeClr>
                </a:solidFill>
              </a:rPr>
              <a:t> rate of medication errors at 3 months, 6 months and one year, staff feedback </a:t>
            </a:r>
          </a:p>
        </p:txBody>
      </p:sp>
      <p:sp>
        <p:nvSpPr>
          <p:cNvPr id="6197" name="TextBox 1"/>
          <p:cNvSpPr txBox="1">
            <a:spLocks noChangeArrowheads="1"/>
          </p:cNvSpPr>
          <p:nvPr/>
        </p:nvSpPr>
        <p:spPr bwMode="auto">
          <a:xfrm>
            <a:off x="592138" y="10126663"/>
            <a:ext cx="5910262"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3135313" eaLnBrk="0" hangingPunct="0">
              <a:defRPr sz="1600">
                <a:solidFill>
                  <a:schemeClr val="tx1"/>
                </a:solidFill>
                <a:latin typeface="Arial" panose="020B0604020202020204" pitchFamily="34" charset="0"/>
                <a:ea typeface="MS PGothic" panose="020B0600070205080204" pitchFamily="34" charset="-128"/>
              </a:defRPr>
            </a:lvl1pPr>
            <a:lvl2pPr marL="742950" indent="-285750" defTabSz="3135313" eaLnBrk="0" hangingPunct="0">
              <a:defRPr sz="1600">
                <a:solidFill>
                  <a:schemeClr val="tx1"/>
                </a:solidFill>
                <a:latin typeface="Arial" panose="020B0604020202020204" pitchFamily="34" charset="0"/>
                <a:ea typeface="MS PGothic" panose="020B0600070205080204" pitchFamily="34" charset="-128"/>
              </a:defRPr>
            </a:lvl2pPr>
            <a:lvl3pPr marL="1143000" indent="-228600" defTabSz="3135313" eaLnBrk="0" hangingPunct="0">
              <a:defRPr sz="1600">
                <a:solidFill>
                  <a:schemeClr val="tx1"/>
                </a:solidFill>
                <a:latin typeface="Arial" panose="020B0604020202020204" pitchFamily="34" charset="0"/>
                <a:ea typeface="MS PGothic" panose="020B0600070205080204" pitchFamily="34" charset="-128"/>
              </a:defRPr>
            </a:lvl3pPr>
            <a:lvl4pPr marL="1600200" indent="-228600" defTabSz="3135313" eaLnBrk="0" hangingPunct="0">
              <a:defRPr sz="1600">
                <a:solidFill>
                  <a:schemeClr val="tx1"/>
                </a:solidFill>
                <a:latin typeface="Arial" panose="020B0604020202020204" pitchFamily="34" charset="0"/>
                <a:ea typeface="MS PGothic" panose="020B0600070205080204" pitchFamily="34" charset="-128"/>
              </a:defRPr>
            </a:lvl4pPr>
            <a:lvl5pPr marL="2057400" indent="-228600" defTabSz="3135313" eaLnBrk="0" hangingPunct="0">
              <a:defRPr sz="1600">
                <a:solidFill>
                  <a:schemeClr val="tx1"/>
                </a:solidFill>
                <a:latin typeface="Arial" panose="020B060402020202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panose="020B0604020202020204" pitchFamily="34" charset="0"/>
                <a:ea typeface="MS PGothic" panose="020B0600070205080204" pitchFamily="34" charset="-128"/>
              </a:defRPr>
            </a:lvl9pPr>
          </a:lstStyle>
          <a:p>
            <a:pPr eaLnBrk="1" hangingPunct="1">
              <a:defRPr/>
            </a:pPr>
            <a:r>
              <a:rPr lang="en-US" altLang="en-US" sz="1900" dirty="0">
                <a:solidFill>
                  <a:schemeClr val="bg2">
                    <a:lumMod val="50000"/>
                  </a:schemeClr>
                </a:solidFill>
              </a:rPr>
              <a:t>Identify the QI model to be used in your study.</a:t>
            </a:r>
          </a:p>
          <a:p>
            <a:pPr eaLnBrk="1" hangingPunct="1">
              <a:defRPr/>
            </a:pPr>
            <a:endParaRPr lang="en-US" altLang="en-US" sz="1200" dirty="0">
              <a:solidFill>
                <a:schemeClr val="bg2">
                  <a:lumMod val="50000"/>
                </a:schemeClr>
              </a:solidFill>
            </a:endParaRPr>
          </a:p>
          <a:p>
            <a:pPr eaLnBrk="1" hangingPunct="1">
              <a:defRPr/>
            </a:pPr>
            <a:r>
              <a:rPr lang="en-US" altLang="en-US" sz="1900" i="1" dirty="0">
                <a:solidFill>
                  <a:srgbClr val="FF0000"/>
                </a:solidFill>
              </a:rPr>
              <a:t>Example</a:t>
            </a:r>
            <a:r>
              <a:rPr lang="en-US" altLang="en-US" sz="1900" i="1" dirty="0">
                <a:solidFill>
                  <a:schemeClr val="bg2">
                    <a:lumMod val="50000"/>
                  </a:schemeClr>
                </a:solidFill>
              </a:rPr>
              <a:t>:  We will follow the PDSA model (Plan, Do, Study, Act) for this study.  As the implementation has already been planned and executed (Plan and Do phases), we plan to focus on the Study and Act phases of the model.  We will determine the effect of our intervention on our key metrics.  Based upon the results, we will determine if further modifications in our medication ordering protocol are necessary.</a:t>
            </a:r>
          </a:p>
        </p:txBody>
      </p:sp>
    </p:spTree>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250825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5710</TotalTime>
  <Words>832</Words>
  <Application>Microsoft Office PowerPoint</Application>
  <PresentationFormat>Custom</PresentationFormat>
  <Paragraphs>59</Paragraphs>
  <Slides>1</Slides>
  <Notes>0</Notes>
  <HiddenSlides>0</HiddenSlides>
  <MMClips>0</MMClips>
  <ScaleCrop>false</ScaleCrop>
  <HeadingPairs>
    <vt:vector size="6" baseType="variant">
      <vt:variant>
        <vt:lpstr>Fonts Used</vt:lpstr>
      </vt:variant>
      <vt:variant>
        <vt:i4>3</vt:i4>
      </vt:variant>
      <vt:variant>
        <vt:lpstr>Theme</vt:lpstr>
      </vt:variant>
      <vt:variant>
        <vt:i4>5</vt:i4>
      </vt:variant>
      <vt:variant>
        <vt:lpstr>Slide Titles</vt:lpstr>
      </vt:variant>
      <vt:variant>
        <vt:i4>1</vt:i4>
      </vt:variant>
    </vt:vector>
  </HeadingPairs>
  <TitlesOfParts>
    <vt:vector size="9" baseType="lpstr">
      <vt:lpstr>Arial</vt:lpstr>
      <vt:lpstr>Arial Black</vt:lpstr>
      <vt:lpstr>Arial Narrow</vt:lpstr>
      <vt:lpstr>Custom Design</vt:lpstr>
      <vt:lpstr>1_Custom Design</vt:lpstr>
      <vt:lpstr>2_Custom Design</vt:lpstr>
      <vt:lpstr>3_Custom Design</vt:lpstr>
      <vt:lpstr>4_Custom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creator>Michael C. Bishop, MD  FAAFP, Program Director</dc:creator>
  <cp:lastModifiedBy>Stacy L. Smith</cp:lastModifiedBy>
  <cp:revision>213</cp:revision>
  <dcterms:created xsi:type="dcterms:W3CDTF">2005-05-18T01:24:28Z</dcterms:created>
  <dcterms:modified xsi:type="dcterms:W3CDTF">2026-05-05T19:37:46Z</dcterms:modified>
</cp:coreProperties>
</file>