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2" r:id="rId7"/>
    <p:sldId id="272" r:id="rId8"/>
    <p:sldId id="263" r:id="rId9"/>
    <p:sldId id="266" r:id="rId10"/>
    <p:sldId id="267" r:id="rId11"/>
    <p:sldId id="274" r:id="rId12"/>
    <p:sldId id="268" r:id="rId13"/>
    <p:sldId id="269" r:id="rId14"/>
    <p:sldId id="273" r:id="rId15"/>
    <p:sldId id="271" r:id="rId16"/>
    <p:sldId id="275" r:id="rId17"/>
    <p:sldId id="265" r:id="rId18"/>
    <p:sldId id="264" r:id="rId1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D1D"/>
    <a:srgbClr val="464646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5DF72-F6C8-45A9-A648-63EBDEA91A60}" v="2" dt="2025-04-07T13:36:27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556" autoAdjust="0"/>
  </p:normalViewPr>
  <p:slideViewPr>
    <p:cSldViewPr snapToGrid="0">
      <p:cViewPr varScale="1">
        <p:scale>
          <a:sx n="48" d="100"/>
          <a:sy n="48" d="100"/>
        </p:scale>
        <p:origin x="17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 Klimke" userId="aff81423-ae7d-4854-85ed-43e76097be48" providerId="ADAL" clId="{4445DF72-F6C8-45A9-A648-63EBDEA91A60}"/>
    <pc:docChg chg="modNotesMaster">
      <pc:chgData name="Cali Klimke" userId="aff81423-ae7d-4854-85ed-43e76097be48" providerId="ADAL" clId="{4445DF72-F6C8-45A9-A648-63EBDEA91A60}" dt="2025-04-07T13:36:27.820" v="1"/>
      <pc:docMkLst>
        <pc:docMk/>
      </pc:docMkLst>
    </pc:docChg>
  </pc:docChgLst>
  <pc:docChgLst>
    <pc:chgData name="Helena Snider" userId="4b28380d-9cd0-4f16-aece-79e5f53d1bb2" providerId="ADAL" clId="{D824B344-C2B1-4D93-A060-4F85B2EA517C}"/>
    <pc:docChg chg="undo redo custSel addSld delSld modSld">
      <pc:chgData name="Helena Snider" userId="4b28380d-9cd0-4f16-aece-79e5f53d1bb2" providerId="ADAL" clId="{D824B344-C2B1-4D93-A060-4F85B2EA517C}" dt="2025-04-04T22:08:14.395" v="959" actId="20577"/>
      <pc:docMkLst>
        <pc:docMk/>
      </pc:docMkLst>
      <pc:sldChg chg="modSp mod modNotesTx">
        <pc:chgData name="Helena Snider" userId="4b28380d-9cd0-4f16-aece-79e5f53d1bb2" providerId="ADAL" clId="{D824B344-C2B1-4D93-A060-4F85B2EA517C}" dt="2025-04-04T21:20:22.332" v="571" actId="2710"/>
        <pc:sldMkLst>
          <pc:docMk/>
          <pc:sldMk cId="3209662108" sldId="256"/>
        </pc:sldMkLst>
        <pc:spChg chg="mod">
          <ac:chgData name="Helena Snider" userId="4b28380d-9cd0-4f16-aece-79e5f53d1bb2" providerId="ADAL" clId="{D824B344-C2B1-4D93-A060-4F85B2EA517C}" dt="2025-04-04T21:20:14.562" v="570" actId="20577"/>
          <ac:spMkLst>
            <pc:docMk/>
            <pc:sldMk cId="3209662108" sldId="256"/>
            <ac:spMk id="2" creationId="{DAE5080C-EC4E-0E29-7838-9352E20B4A14}"/>
          </ac:spMkLst>
        </pc:spChg>
        <pc:spChg chg="mod">
          <ac:chgData name="Helena Snider" userId="4b28380d-9cd0-4f16-aece-79e5f53d1bb2" providerId="ADAL" clId="{D824B344-C2B1-4D93-A060-4F85B2EA517C}" dt="2025-04-04T21:20:22.332" v="571" actId="2710"/>
          <ac:spMkLst>
            <pc:docMk/>
            <pc:sldMk cId="3209662108" sldId="256"/>
            <ac:spMk id="3" creationId="{F9F93489-5837-2A4C-BA20-4DE3180EB451}"/>
          </ac:spMkLst>
        </pc:spChg>
      </pc:sldChg>
      <pc:sldChg chg="modSp mod modAnim modNotesTx">
        <pc:chgData name="Helena Snider" userId="4b28380d-9cd0-4f16-aece-79e5f53d1bb2" providerId="ADAL" clId="{D824B344-C2B1-4D93-A060-4F85B2EA517C}" dt="2025-04-04T21:40:18.634" v="718"/>
        <pc:sldMkLst>
          <pc:docMk/>
          <pc:sldMk cId="2679678508" sldId="257"/>
        </pc:sldMkLst>
        <pc:spChg chg="mod">
          <ac:chgData name="Helena Snider" userId="4b28380d-9cd0-4f16-aece-79e5f53d1bb2" providerId="ADAL" clId="{D824B344-C2B1-4D93-A060-4F85B2EA517C}" dt="2025-04-04T21:16:40.696" v="476" actId="207"/>
          <ac:spMkLst>
            <pc:docMk/>
            <pc:sldMk cId="2679678508" sldId="257"/>
            <ac:spMk id="2" creationId="{1506EB91-3AC3-FE7B-DB14-456749657616}"/>
          </ac:spMkLst>
        </pc:spChg>
      </pc:sldChg>
      <pc:sldChg chg="addSp delSp modSp del mod setBg addAnim setClrOvrMap">
        <pc:chgData name="Helena Snider" userId="4b28380d-9cd0-4f16-aece-79e5f53d1bb2" providerId="ADAL" clId="{D824B344-C2B1-4D93-A060-4F85B2EA517C}" dt="2025-04-04T21:14:28.234" v="460" actId="2696"/>
        <pc:sldMkLst>
          <pc:docMk/>
          <pc:sldMk cId="3614209068" sldId="259"/>
        </pc:sldMkLst>
        <pc:spChg chg="mod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2" creationId="{A55DD4C5-781D-4E04-DCC4-C41B2BBA7B6E}"/>
          </ac:spMkLst>
        </pc:spChg>
        <pc:spChg chg="mod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4" creationId="{887B5346-8811-6C1B-AB0A-7B8F529EB297}"/>
          </ac:spMkLst>
        </pc:spChg>
        <pc:spChg chg="add del">
          <ac:chgData name="Helena Snider" userId="4b28380d-9cd0-4f16-aece-79e5f53d1bb2" providerId="ADAL" clId="{D824B344-C2B1-4D93-A060-4F85B2EA517C}" dt="2025-04-04T21:12:35.494" v="453" actId="26606"/>
          <ac:spMkLst>
            <pc:docMk/>
            <pc:sldMk cId="3614209068" sldId="259"/>
            <ac:spMk id="9" creationId="{6F5A5072-7B47-4D32-B52A-4EBBF590B8A5}"/>
          </ac:spMkLst>
        </pc:spChg>
        <pc:spChg chg="add del">
          <ac:chgData name="Helena Snider" userId="4b28380d-9cd0-4f16-aece-79e5f53d1bb2" providerId="ADAL" clId="{D824B344-C2B1-4D93-A060-4F85B2EA517C}" dt="2025-04-04T21:12:35.494" v="453" actId="26606"/>
          <ac:spMkLst>
            <pc:docMk/>
            <pc:sldMk cId="3614209068" sldId="259"/>
            <ac:spMk id="11" creationId="{9715DAF0-AE1B-46C9-8A6B-DB2AA05AB91D}"/>
          </ac:spMkLst>
        </pc:spChg>
        <pc:spChg chg="add del">
          <ac:chgData name="Helena Snider" userId="4b28380d-9cd0-4f16-aece-79e5f53d1bb2" providerId="ADAL" clId="{D824B344-C2B1-4D93-A060-4F85B2EA517C}" dt="2025-04-04T21:12:35.494" v="453" actId="26606"/>
          <ac:spMkLst>
            <pc:docMk/>
            <pc:sldMk cId="3614209068" sldId="259"/>
            <ac:spMk id="13" creationId="{6016219D-510E-4184-9090-6D5578A87BD1}"/>
          </ac:spMkLst>
        </pc:spChg>
        <pc:spChg chg="add del">
          <ac:chgData name="Helena Snider" userId="4b28380d-9cd0-4f16-aece-79e5f53d1bb2" providerId="ADAL" clId="{D824B344-C2B1-4D93-A060-4F85B2EA517C}" dt="2025-04-04T21:12:35.494" v="453" actId="26606"/>
          <ac:spMkLst>
            <pc:docMk/>
            <pc:sldMk cId="3614209068" sldId="259"/>
            <ac:spMk id="15" creationId="{AFF4A713-7B75-4B21-90D7-5AB19547C728}"/>
          </ac:spMkLst>
        </pc:spChg>
        <pc:spChg chg="add del">
          <ac:chgData name="Helena Snider" userId="4b28380d-9cd0-4f16-aece-79e5f53d1bb2" providerId="ADAL" clId="{D824B344-C2B1-4D93-A060-4F85B2EA517C}" dt="2025-04-04T21:12:35.494" v="453" actId="26606"/>
          <ac:spMkLst>
            <pc:docMk/>
            <pc:sldMk cId="3614209068" sldId="259"/>
            <ac:spMk id="17" creationId="{DC631C0B-6DA6-4E57-8231-CE32B3434A7E}"/>
          </ac:spMkLst>
        </pc:spChg>
        <pc:spChg chg="add del">
          <ac:chgData name="Helena Snider" userId="4b28380d-9cd0-4f16-aece-79e5f53d1bb2" providerId="ADAL" clId="{D824B344-C2B1-4D93-A060-4F85B2EA517C}" dt="2025-04-04T21:12:35.494" v="453" actId="26606"/>
          <ac:spMkLst>
            <pc:docMk/>
            <pc:sldMk cId="3614209068" sldId="259"/>
            <ac:spMk id="19" creationId="{C29501E6-A978-4A61-9689-9085AF97A53A}"/>
          </ac:spMkLst>
        </pc:spChg>
        <pc:spChg chg="add del">
          <ac:chgData name="Helena Snider" userId="4b28380d-9cd0-4f16-aece-79e5f53d1bb2" providerId="ADAL" clId="{D824B344-C2B1-4D93-A060-4F85B2EA517C}" dt="2025-04-04T21:12:23.448" v="444" actId="26606"/>
          <ac:spMkLst>
            <pc:docMk/>
            <pc:sldMk cId="3614209068" sldId="259"/>
            <ac:spMk id="24" creationId="{66B332A4-D438-4773-A77F-5ED49A448D9D}"/>
          </ac:spMkLst>
        </pc:spChg>
        <pc:spChg chg="add del">
          <ac:chgData name="Helena Snider" userId="4b28380d-9cd0-4f16-aece-79e5f53d1bb2" providerId="ADAL" clId="{D824B344-C2B1-4D93-A060-4F85B2EA517C}" dt="2025-04-04T21:12:23.448" v="444" actId="26606"/>
          <ac:spMkLst>
            <pc:docMk/>
            <pc:sldMk cId="3614209068" sldId="259"/>
            <ac:spMk id="26" creationId="{DF9AD32D-FF05-44F4-BD4D-9CEE89B71EB9}"/>
          </ac:spMkLst>
        </pc:spChg>
        <pc:spChg chg="add del">
          <ac:chgData name="Helena Snider" userId="4b28380d-9cd0-4f16-aece-79e5f53d1bb2" providerId="ADAL" clId="{D824B344-C2B1-4D93-A060-4F85B2EA517C}" dt="2025-04-04T21:12:27.339" v="446" actId="26606"/>
          <ac:spMkLst>
            <pc:docMk/>
            <pc:sldMk cId="3614209068" sldId="259"/>
            <ac:spMk id="28" creationId="{FA33EEAE-15D5-4119-8C1E-89D943F911EF}"/>
          </ac:spMkLst>
        </pc:spChg>
        <pc:spChg chg="add del">
          <ac:chgData name="Helena Snider" userId="4b28380d-9cd0-4f16-aece-79e5f53d1bb2" providerId="ADAL" clId="{D824B344-C2B1-4D93-A060-4F85B2EA517C}" dt="2025-04-04T21:12:27.339" v="446" actId="26606"/>
          <ac:spMkLst>
            <pc:docMk/>
            <pc:sldMk cId="3614209068" sldId="259"/>
            <ac:spMk id="29" creationId="{0E30439A-8A5B-46EC-8283-9B6B031D40D0}"/>
          </ac:spMkLst>
        </pc:spChg>
        <pc:spChg chg="add del">
          <ac:chgData name="Helena Snider" userId="4b28380d-9cd0-4f16-aece-79e5f53d1bb2" providerId="ADAL" clId="{D824B344-C2B1-4D93-A060-4F85B2EA517C}" dt="2025-04-04T21:12:27.339" v="446" actId="26606"/>
          <ac:spMkLst>
            <pc:docMk/>
            <pc:sldMk cId="3614209068" sldId="259"/>
            <ac:spMk id="30" creationId="{730D8B3B-9B80-4025-B934-26DC7D7CD231}"/>
          </ac:spMkLst>
        </pc:spChg>
        <pc:spChg chg="add del">
          <ac:chgData name="Helena Snider" userId="4b28380d-9cd0-4f16-aece-79e5f53d1bb2" providerId="ADAL" clId="{D824B344-C2B1-4D93-A060-4F85B2EA517C}" dt="2025-04-04T21:12:27.339" v="446" actId="26606"/>
          <ac:spMkLst>
            <pc:docMk/>
            <pc:sldMk cId="3614209068" sldId="259"/>
            <ac:spMk id="31" creationId="{5CEAD642-85CF-4750-8432-7C80C901F001}"/>
          </ac:spMkLst>
        </pc:spChg>
        <pc:spChg chg="add del">
          <ac:chgData name="Helena Snider" userId="4b28380d-9cd0-4f16-aece-79e5f53d1bb2" providerId="ADAL" clId="{D824B344-C2B1-4D93-A060-4F85B2EA517C}" dt="2025-04-04T21:12:27.339" v="446" actId="26606"/>
          <ac:spMkLst>
            <pc:docMk/>
            <pc:sldMk cId="3614209068" sldId="259"/>
            <ac:spMk id="32" creationId="{B5A1B09C-1565-46F8-B70F-621C5EB48A09}"/>
          </ac:spMkLst>
        </pc:spChg>
        <pc:spChg chg="add del">
          <ac:chgData name="Helena Snider" userId="4b28380d-9cd0-4f16-aece-79e5f53d1bb2" providerId="ADAL" clId="{D824B344-C2B1-4D93-A060-4F85B2EA517C}" dt="2025-04-04T21:12:27.339" v="446" actId="26606"/>
          <ac:spMkLst>
            <pc:docMk/>
            <pc:sldMk cId="3614209068" sldId="259"/>
            <ac:spMk id="34" creationId="{8C516CC8-80AC-446C-A56E-9F54B7210402}"/>
          </ac:spMkLst>
        </pc:spChg>
        <pc:spChg chg="add del">
          <ac:chgData name="Helena Snider" userId="4b28380d-9cd0-4f16-aece-79e5f53d1bb2" providerId="ADAL" clId="{D824B344-C2B1-4D93-A060-4F85B2EA517C}" dt="2025-04-04T21:12:27.339" v="446" actId="26606"/>
          <ac:spMkLst>
            <pc:docMk/>
            <pc:sldMk cId="3614209068" sldId="259"/>
            <ac:spMk id="36" creationId="{53947E58-F088-49F1-A3D1-DEA690192E84}"/>
          </ac:spMkLst>
        </pc:spChg>
        <pc:spChg chg="add del">
          <ac:chgData name="Helena Snider" userId="4b28380d-9cd0-4f16-aece-79e5f53d1bb2" providerId="ADAL" clId="{D824B344-C2B1-4D93-A060-4F85B2EA517C}" dt="2025-04-04T21:12:30.508" v="448" actId="26606"/>
          <ac:spMkLst>
            <pc:docMk/>
            <pc:sldMk cId="3614209068" sldId="259"/>
            <ac:spMk id="38" creationId="{6F5A5072-7B47-4D32-B52A-4EBBF590B8A5}"/>
          </ac:spMkLst>
        </pc:spChg>
        <pc:spChg chg="add del">
          <ac:chgData name="Helena Snider" userId="4b28380d-9cd0-4f16-aece-79e5f53d1bb2" providerId="ADAL" clId="{D824B344-C2B1-4D93-A060-4F85B2EA517C}" dt="2025-04-04T21:12:30.508" v="448" actId="26606"/>
          <ac:spMkLst>
            <pc:docMk/>
            <pc:sldMk cId="3614209068" sldId="259"/>
            <ac:spMk id="39" creationId="{9715DAF0-AE1B-46C9-8A6B-DB2AA05AB91D}"/>
          </ac:spMkLst>
        </pc:spChg>
        <pc:spChg chg="add del">
          <ac:chgData name="Helena Snider" userId="4b28380d-9cd0-4f16-aece-79e5f53d1bb2" providerId="ADAL" clId="{D824B344-C2B1-4D93-A060-4F85B2EA517C}" dt="2025-04-04T21:12:30.508" v="448" actId="26606"/>
          <ac:spMkLst>
            <pc:docMk/>
            <pc:sldMk cId="3614209068" sldId="259"/>
            <ac:spMk id="40" creationId="{6016219D-510E-4184-9090-6D5578A87BD1}"/>
          </ac:spMkLst>
        </pc:spChg>
        <pc:spChg chg="add del">
          <ac:chgData name="Helena Snider" userId="4b28380d-9cd0-4f16-aece-79e5f53d1bb2" providerId="ADAL" clId="{D824B344-C2B1-4D93-A060-4F85B2EA517C}" dt="2025-04-04T21:12:30.508" v="448" actId="26606"/>
          <ac:spMkLst>
            <pc:docMk/>
            <pc:sldMk cId="3614209068" sldId="259"/>
            <ac:spMk id="41" creationId="{AFF4A713-7B75-4B21-90D7-5AB19547C728}"/>
          </ac:spMkLst>
        </pc:spChg>
        <pc:spChg chg="add del">
          <ac:chgData name="Helena Snider" userId="4b28380d-9cd0-4f16-aece-79e5f53d1bb2" providerId="ADAL" clId="{D824B344-C2B1-4D93-A060-4F85B2EA517C}" dt="2025-04-04T21:12:30.508" v="448" actId="26606"/>
          <ac:spMkLst>
            <pc:docMk/>
            <pc:sldMk cId="3614209068" sldId="259"/>
            <ac:spMk id="42" creationId="{DC631C0B-6DA6-4E57-8231-CE32B3434A7E}"/>
          </ac:spMkLst>
        </pc:spChg>
        <pc:spChg chg="add del">
          <ac:chgData name="Helena Snider" userId="4b28380d-9cd0-4f16-aece-79e5f53d1bb2" providerId="ADAL" clId="{D824B344-C2B1-4D93-A060-4F85B2EA517C}" dt="2025-04-04T21:12:30.508" v="448" actId="26606"/>
          <ac:spMkLst>
            <pc:docMk/>
            <pc:sldMk cId="3614209068" sldId="259"/>
            <ac:spMk id="43" creationId="{C29501E6-A978-4A61-9689-9085AF97A53A}"/>
          </ac:spMkLst>
        </pc:spChg>
        <pc:spChg chg="add del">
          <ac:chgData name="Helena Snider" userId="4b28380d-9cd0-4f16-aece-79e5f53d1bb2" providerId="ADAL" clId="{D824B344-C2B1-4D93-A060-4F85B2EA517C}" dt="2025-04-04T21:12:32.916" v="450" actId="26606"/>
          <ac:spMkLst>
            <pc:docMk/>
            <pc:sldMk cId="3614209068" sldId="259"/>
            <ac:spMk id="45" creationId="{C3896A03-3945-419A-B66B-4EE266EDD152}"/>
          </ac:spMkLst>
        </pc:spChg>
        <pc:spChg chg="add del">
          <ac:chgData name="Helena Snider" userId="4b28380d-9cd0-4f16-aece-79e5f53d1bb2" providerId="ADAL" clId="{D824B344-C2B1-4D93-A060-4F85B2EA517C}" dt="2025-04-04T21:12:32.916" v="450" actId="26606"/>
          <ac:spMkLst>
            <pc:docMk/>
            <pc:sldMk cId="3614209068" sldId="259"/>
            <ac:spMk id="46" creationId="{B34F5AD2-EDBD-4BBD-A55C-EAFFD0C7097A}"/>
          </ac:spMkLst>
        </pc:spChg>
        <pc:spChg chg="add del">
          <ac:chgData name="Helena Snider" userId="4b28380d-9cd0-4f16-aece-79e5f53d1bb2" providerId="ADAL" clId="{D824B344-C2B1-4D93-A060-4F85B2EA517C}" dt="2025-04-04T21:12:32.916" v="450" actId="26606"/>
          <ac:spMkLst>
            <pc:docMk/>
            <pc:sldMk cId="3614209068" sldId="259"/>
            <ac:spMk id="47" creationId="{6832F003-FCA6-4CFB-A2EA-308F3AA257D1}"/>
          </ac:spMkLst>
        </pc:spChg>
        <pc:spChg chg="add del">
          <ac:chgData name="Helena Snider" userId="4b28380d-9cd0-4f16-aece-79e5f53d1bb2" providerId="ADAL" clId="{D824B344-C2B1-4D93-A060-4F85B2EA517C}" dt="2025-04-04T21:12:35.490" v="452" actId="26606"/>
          <ac:spMkLst>
            <pc:docMk/>
            <pc:sldMk cId="3614209068" sldId="259"/>
            <ac:spMk id="49" creationId="{66B332A4-D438-4773-A77F-5ED49A448D9D}"/>
          </ac:spMkLst>
        </pc:spChg>
        <pc:spChg chg="add del">
          <ac:chgData name="Helena Snider" userId="4b28380d-9cd0-4f16-aece-79e5f53d1bb2" providerId="ADAL" clId="{D824B344-C2B1-4D93-A060-4F85B2EA517C}" dt="2025-04-04T21:12:35.490" v="452" actId="26606"/>
          <ac:spMkLst>
            <pc:docMk/>
            <pc:sldMk cId="3614209068" sldId="259"/>
            <ac:spMk id="50" creationId="{DF9AD32D-FF05-44F4-BD4D-9CEE89B71EB9}"/>
          </ac:spMkLst>
        </pc:spChg>
        <pc:spChg chg="add del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52" creationId="{6F5A5072-7B47-4D32-B52A-4EBBF590B8A5}"/>
          </ac:spMkLst>
        </pc:spChg>
        <pc:spChg chg="add del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53" creationId="{9715DAF0-AE1B-46C9-8A6B-DB2AA05AB91D}"/>
          </ac:spMkLst>
        </pc:spChg>
        <pc:spChg chg="add del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54" creationId="{6016219D-510E-4184-9090-6D5578A87BD1}"/>
          </ac:spMkLst>
        </pc:spChg>
        <pc:spChg chg="add del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55" creationId="{AFF4A713-7B75-4B21-90D7-5AB19547C728}"/>
          </ac:spMkLst>
        </pc:spChg>
        <pc:spChg chg="add del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56" creationId="{DC631C0B-6DA6-4E57-8231-CE32B3434A7E}"/>
          </ac:spMkLst>
        </pc:spChg>
        <pc:spChg chg="add del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57" creationId="{C29501E6-A978-4A61-9689-9085AF97A53A}"/>
          </ac:spMkLst>
        </pc:spChg>
        <pc:spChg chg="add del">
          <ac:chgData name="Helena Snider" userId="4b28380d-9cd0-4f16-aece-79e5f53d1bb2" providerId="ADAL" clId="{D824B344-C2B1-4D93-A060-4F85B2EA517C}" dt="2025-04-04T21:13:44.903" v="455" actId="26606"/>
          <ac:spMkLst>
            <pc:docMk/>
            <pc:sldMk cId="3614209068" sldId="259"/>
            <ac:spMk id="62" creationId="{43C48B49-6135-48B6-AC0F-97E5D8D1F03F}"/>
          </ac:spMkLst>
        </pc:spChg>
        <pc:spChg chg="add del">
          <ac:chgData name="Helena Snider" userId="4b28380d-9cd0-4f16-aece-79e5f53d1bb2" providerId="ADAL" clId="{D824B344-C2B1-4D93-A060-4F85B2EA517C}" dt="2025-04-04T21:13:44.903" v="455" actId="26606"/>
          <ac:spMkLst>
            <pc:docMk/>
            <pc:sldMk cId="3614209068" sldId="259"/>
            <ac:spMk id="64" creationId="{9715DAF0-AE1B-46C9-8A6B-DB2AA05AB91D}"/>
          </ac:spMkLst>
        </pc:spChg>
        <pc:spChg chg="add del">
          <ac:chgData name="Helena Snider" userId="4b28380d-9cd0-4f16-aece-79e5f53d1bb2" providerId="ADAL" clId="{D824B344-C2B1-4D93-A060-4F85B2EA517C}" dt="2025-04-04T21:13:44.903" v="455" actId="26606"/>
          <ac:spMkLst>
            <pc:docMk/>
            <pc:sldMk cId="3614209068" sldId="259"/>
            <ac:spMk id="66" creationId="{DC631C0B-6DA6-4E57-8231-CE32B3434A7E}"/>
          </ac:spMkLst>
        </pc:spChg>
        <pc:spChg chg="add del">
          <ac:chgData name="Helena Snider" userId="4b28380d-9cd0-4f16-aece-79e5f53d1bb2" providerId="ADAL" clId="{D824B344-C2B1-4D93-A060-4F85B2EA517C}" dt="2025-04-04T21:13:44.903" v="455" actId="26606"/>
          <ac:spMkLst>
            <pc:docMk/>
            <pc:sldMk cId="3614209068" sldId="259"/>
            <ac:spMk id="68" creationId="{F256AC18-FB41-4977-8B0C-F5082335AB7D}"/>
          </ac:spMkLst>
        </pc:spChg>
        <pc:spChg chg="add del">
          <ac:chgData name="Helena Snider" userId="4b28380d-9cd0-4f16-aece-79e5f53d1bb2" providerId="ADAL" clId="{D824B344-C2B1-4D93-A060-4F85B2EA517C}" dt="2025-04-04T21:13:44.903" v="455" actId="26606"/>
          <ac:spMkLst>
            <pc:docMk/>
            <pc:sldMk cId="3614209068" sldId="259"/>
            <ac:spMk id="70" creationId="{AFF4A713-7B75-4B21-90D7-5AB19547C728}"/>
          </ac:spMkLst>
        </pc:spChg>
        <pc:spChg chg="add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72" creationId="{FFD48BC7-DC40-47DE-87EE-9F4B6ECB9ABB}"/>
          </ac:spMkLst>
        </pc:spChg>
        <pc:spChg chg="add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73" creationId="{E502BBC7-2C76-46F3-BC24-5985BC13DB88}"/>
          </ac:spMkLst>
        </pc:spChg>
        <pc:spChg chg="add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74" creationId="{C7F28D52-2A5F-4D23-81AE-7CB8B591C7AF}"/>
          </ac:spMkLst>
        </pc:spChg>
        <pc:spChg chg="add">
          <ac:chgData name="Helena Snider" userId="4b28380d-9cd0-4f16-aece-79e5f53d1bb2" providerId="ADAL" clId="{D824B344-C2B1-4D93-A060-4F85B2EA517C}" dt="2025-04-04T21:13:44.906" v="456" actId="26606"/>
          <ac:spMkLst>
            <pc:docMk/>
            <pc:sldMk cId="3614209068" sldId="259"/>
            <ac:spMk id="75" creationId="{3629484E-3792-4B3D-89AD-7C8A1ED0E0D4}"/>
          </ac:spMkLst>
        </pc:spChg>
      </pc:sldChg>
      <pc:sldChg chg="modSp mod modAnim modNotesTx">
        <pc:chgData name="Helena Snider" userId="4b28380d-9cd0-4f16-aece-79e5f53d1bb2" providerId="ADAL" clId="{D824B344-C2B1-4D93-A060-4F85B2EA517C}" dt="2025-04-04T21:34:21.556" v="700"/>
        <pc:sldMkLst>
          <pc:docMk/>
          <pc:sldMk cId="1978690299" sldId="262"/>
        </pc:sldMkLst>
        <pc:spChg chg="mod">
          <ac:chgData name="Helena Snider" userId="4b28380d-9cd0-4f16-aece-79e5f53d1bb2" providerId="ADAL" clId="{D824B344-C2B1-4D93-A060-4F85B2EA517C}" dt="2025-04-04T21:20:42.313" v="572" actId="207"/>
          <ac:spMkLst>
            <pc:docMk/>
            <pc:sldMk cId="1978690299" sldId="262"/>
            <ac:spMk id="5" creationId="{31E93C3D-4D62-0A5B-2259-C6BCBA678E42}"/>
          </ac:spMkLst>
        </pc:spChg>
      </pc:sldChg>
      <pc:sldChg chg="modSp mod modAnim modNotesTx">
        <pc:chgData name="Helena Snider" userId="4b28380d-9cd0-4f16-aece-79e5f53d1bb2" providerId="ADAL" clId="{D824B344-C2B1-4D93-A060-4F85B2EA517C}" dt="2025-04-04T21:41:21.678" v="726"/>
        <pc:sldMkLst>
          <pc:docMk/>
          <pc:sldMk cId="285981106" sldId="263"/>
        </pc:sldMkLst>
        <pc:spChg chg="mod">
          <ac:chgData name="Helena Snider" userId="4b28380d-9cd0-4f16-aece-79e5f53d1bb2" providerId="ADAL" clId="{D824B344-C2B1-4D93-A060-4F85B2EA517C}" dt="2025-04-04T21:16:52.955" v="477" actId="207"/>
          <ac:spMkLst>
            <pc:docMk/>
            <pc:sldMk cId="285981106" sldId="263"/>
            <ac:spMk id="2" creationId="{8B7D9C8B-DFF2-6152-8F8C-1D86A5A958A2}"/>
          </ac:spMkLst>
        </pc:spChg>
      </pc:sldChg>
      <pc:sldChg chg="modSp mod modAnim">
        <pc:chgData name="Helena Snider" userId="4b28380d-9cd0-4f16-aece-79e5f53d1bb2" providerId="ADAL" clId="{D824B344-C2B1-4D93-A060-4F85B2EA517C}" dt="2025-04-04T21:47:29.433" v="766"/>
        <pc:sldMkLst>
          <pc:docMk/>
          <pc:sldMk cId="3583623185" sldId="264"/>
        </pc:sldMkLst>
        <pc:spChg chg="mod">
          <ac:chgData name="Helena Snider" userId="4b28380d-9cd0-4f16-aece-79e5f53d1bb2" providerId="ADAL" clId="{D824B344-C2B1-4D93-A060-4F85B2EA517C}" dt="2025-04-04T21:46:21.784" v="757" actId="20577"/>
          <ac:spMkLst>
            <pc:docMk/>
            <pc:sldMk cId="3583623185" sldId="264"/>
            <ac:spMk id="2" creationId="{C7232DFA-0008-F99E-59FA-2D7310869E19}"/>
          </ac:spMkLst>
        </pc:spChg>
        <pc:spChg chg="mod">
          <ac:chgData name="Helena Snider" userId="4b28380d-9cd0-4f16-aece-79e5f53d1bb2" providerId="ADAL" clId="{D824B344-C2B1-4D93-A060-4F85B2EA517C}" dt="2025-04-04T21:11:11.120" v="439" actId="1076"/>
          <ac:spMkLst>
            <pc:docMk/>
            <pc:sldMk cId="3583623185" sldId="264"/>
            <ac:spMk id="5" creationId="{ED7364B0-9CFA-53CB-E770-2028751E6D04}"/>
          </ac:spMkLst>
        </pc:spChg>
      </pc:sldChg>
      <pc:sldChg chg="modSp mod">
        <pc:chgData name="Helena Snider" userId="4b28380d-9cd0-4f16-aece-79e5f53d1bb2" providerId="ADAL" clId="{D824B344-C2B1-4D93-A060-4F85B2EA517C}" dt="2025-04-04T21:46:09.958" v="754" actId="2711"/>
        <pc:sldMkLst>
          <pc:docMk/>
          <pc:sldMk cId="563618320" sldId="265"/>
        </pc:sldMkLst>
        <pc:spChg chg="mod">
          <ac:chgData name="Helena Snider" userId="4b28380d-9cd0-4f16-aece-79e5f53d1bb2" providerId="ADAL" clId="{D824B344-C2B1-4D93-A060-4F85B2EA517C}" dt="2025-04-04T21:46:09.958" v="754" actId="2711"/>
          <ac:spMkLst>
            <pc:docMk/>
            <pc:sldMk cId="563618320" sldId="265"/>
            <ac:spMk id="2" creationId="{F27E72A1-E960-5B51-C2C7-77E8F660BE44}"/>
          </ac:spMkLst>
        </pc:spChg>
      </pc:sldChg>
      <pc:sldChg chg="addSp delSp modSp mod modNotesTx">
        <pc:chgData name="Helena Snider" userId="4b28380d-9cd0-4f16-aece-79e5f53d1bb2" providerId="ADAL" clId="{D824B344-C2B1-4D93-A060-4F85B2EA517C}" dt="2025-04-04T22:08:14.395" v="959" actId="20577"/>
        <pc:sldMkLst>
          <pc:docMk/>
          <pc:sldMk cId="262607544" sldId="266"/>
        </pc:sldMkLst>
        <pc:spChg chg="mod">
          <ac:chgData name="Helena Snider" userId="4b28380d-9cd0-4f16-aece-79e5f53d1bb2" providerId="ADAL" clId="{D824B344-C2B1-4D93-A060-4F85B2EA517C}" dt="2025-04-04T21:22:10.793" v="585" actId="20577"/>
          <ac:spMkLst>
            <pc:docMk/>
            <pc:sldMk cId="262607544" sldId="266"/>
            <ac:spMk id="2" creationId="{61EF017A-A474-0FA1-6C75-2617C2946953}"/>
          </ac:spMkLst>
        </pc:spChg>
        <pc:spChg chg="add del mod">
          <ac:chgData name="Helena Snider" userId="4b28380d-9cd0-4f16-aece-79e5f53d1bb2" providerId="ADAL" clId="{D824B344-C2B1-4D93-A060-4F85B2EA517C}" dt="2025-04-04T22:07:13.135" v="933" actId="20577"/>
          <ac:spMkLst>
            <pc:docMk/>
            <pc:sldMk cId="262607544" sldId="266"/>
            <ac:spMk id="3" creationId="{AAE00497-61A4-4DC6-CABB-E350B5A709B0}"/>
          </ac:spMkLst>
        </pc:spChg>
        <pc:spChg chg="mod">
          <ac:chgData name="Helena Snider" userId="4b28380d-9cd0-4f16-aece-79e5f53d1bb2" providerId="ADAL" clId="{D824B344-C2B1-4D93-A060-4F85B2EA517C}" dt="2025-04-04T22:08:14.395" v="959" actId="20577"/>
          <ac:spMkLst>
            <pc:docMk/>
            <pc:sldMk cId="262607544" sldId="266"/>
            <ac:spMk id="5" creationId="{CADDE301-E0D7-C5D9-C4D3-E21D76092EA7}"/>
          </ac:spMkLst>
        </pc:spChg>
        <pc:graphicFrameChg chg="add del">
          <ac:chgData name="Helena Snider" userId="4b28380d-9cd0-4f16-aece-79e5f53d1bb2" providerId="ADAL" clId="{D824B344-C2B1-4D93-A060-4F85B2EA517C}" dt="2025-04-04T21:21:12.365" v="574" actId="26606"/>
          <ac:graphicFrameMkLst>
            <pc:docMk/>
            <pc:sldMk cId="262607544" sldId="266"/>
            <ac:graphicFrameMk id="7" creationId="{82616005-6497-DAB0-16F3-FB6203673343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2:05.118" v="584" actId="26606"/>
          <ac:graphicFrameMkLst>
            <pc:docMk/>
            <pc:sldMk cId="262607544" sldId="266"/>
            <ac:graphicFrameMk id="8" creationId="{DEB28D83-D30E-0E6C-F4BE-A459F06763AD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1:16.742" v="576" actId="26606"/>
          <ac:graphicFrameMkLst>
            <pc:docMk/>
            <pc:sldMk cId="262607544" sldId="266"/>
            <ac:graphicFrameMk id="9" creationId="{78F5C380-9143-8413-1D56-C1D2E2E01FF4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1:18.753" v="578" actId="26606"/>
          <ac:graphicFrameMkLst>
            <pc:docMk/>
            <pc:sldMk cId="262607544" sldId="266"/>
            <ac:graphicFrameMk id="11" creationId="{2ECDF9A6-897A-4149-D452-ACFE3FF7C3D1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1:25.113" v="580" actId="26606"/>
          <ac:graphicFrameMkLst>
            <pc:docMk/>
            <pc:sldMk cId="262607544" sldId="266"/>
            <ac:graphicFrameMk id="13" creationId="{82616005-6497-DAB0-16F3-FB6203673343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1:28.839" v="582" actId="26606"/>
          <ac:graphicFrameMkLst>
            <pc:docMk/>
            <pc:sldMk cId="262607544" sldId="266"/>
            <ac:graphicFrameMk id="15" creationId="{2ECDF9A6-897A-4149-D452-ACFE3FF7C3D1}"/>
          </ac:graphicFrameMkLst>
        </pc:graphicFrameChg>
      </pc:sldChg>
      <pc:sldChg chg="modSp mod">
        <pc:chgData name="Helena Snider" userId="4b28380d-9cd0-4f16-aece-79e5f53d1bb2" providerId="ADAL" clId="{D824B344-C2B1-4D93-A060-4F85B2EA517C}" dt="2025-04-04T21:16:10.939" v="473" actId="207"/>
        <pc:sldMkLst>
          <pc:docMk/>
          <pc:sldMk cId="5853291" sldId="267"/>
        </pc:sldMkLst>
        <pc:spChg chg="mod">
          <ac:chgData name="Helena Snider" userId="4b28380d-9cd0-4f16-aece-79e5f53d1bb2" providerId="ADAL" clId="{D824B344-C2B1-4D93-A060-4F85B2EA517C}" dt="2025-04-04T21:16:10.939" v="473" actId="207"/>
          <ac:spMkLst>
            <pc:docMk/>
            <pc:sldMk cId="5853291" sldId="267"/>
            <ac:spMk id="2" creationId="{77E364FE-3F12-0037-7705-8FCB9393958E}"/>
          </ac:spMkLst>
        </pc:spChg>
      </pc:sldChg>
      <pc:sldChg chg="modSp mod modAnim">
        <pc:chgData name="Helena Snider" userId="4b28380d-9cd0-4f16-aece-79e5f53d1bb2" providerId="ADAL" clId="{D824B344-C2B1-4D93-A060-4F85B2EA517C}" dt="2025-04-04T21:44:34.772" v="752" actId="115"/>
        <pc:sldMkLst>
          <pc:docMk/>
          <pc:sldMk cId="3511518163" sldId="268"/>
        </pc:sldMkLst>
        <pc:spChg chg="mod">
          <ac:chgData name="Helena Snider" userId="4b28380d-9cd0-4f16-aece-79e5f53d1bb2" providerId="ADAL" clId="{D824B344-C2B1-4D93-A060-4F85B2EA517C}" dt="2025-04-04T21:43:55.950" v="742" actId="14100"/>
          <ac:spMkLst>
            <pc:docMk/>
            <pc:sldMk cId="3511518163" sldId="268"/>
            <ac:spMk id="22" creationId="{A23F3F7E-873A-663D-CD12-B7129E040DE9}"/>
          </ac:spMkLst>
        </pc:spChg>
        <pc:spChg chg="mod">
          <ac:chgData name="Helena Snider" userId="4b28380d-9cd0-4f16-aece-79e5f53d1bb2" providerId="ADAL" clId="{D824B344-C2B1-4D93-A060-4F85B2EA517C}" dt="2025-04-04T21:44:34.772" v="752" actId="115"/>
          <ac:spMkLst>
            <pc:docMk/>
            <pc:sldMk cId="3511518163" sldId="268"/>
            <ac:spMk id="31" creationId="{A218AAA9-00FF-82F8-6B4E-72413A03E403}"/>
          </ac:spMkLst>
        </pc:spChg>
        <pc:spChg chg="mod">
          <ac:chgData name="Helena Snider" userId="4b28380d-9cd0-4f16-aece-79e5f53d1bb2" providerId="ADAL" clId="{D824B344-C2B1-4D93-A060-4F85B2EA517C}" dt="2025-04-04T21:44:18.716" v="747" actId="115"/>
          <ac:spMkLst>
            <pc:docMk/>
            <pc:sldMk cId="3511518163" sldId="268"/>
            <ac:spMk id="44" creationId="{7CC69899-C2D5-C966-6CE8-176144038B98}"/>
          </ac:spMkLst>
        </pc:spChg>
      </pc:sldChg>
      <pc:sldChg chg="addSp delSp modSp mod">
        <pc:chgData name="Helena Snider" userId="4b28380d-9cd0-4f16-aece-79e5f53d1bb2" providerId="ADAL" clId="{D824B344-C2B1-4D93-A060-4F85B2EA517C}" dt="2025-04-04T21:24:55.289" v="612" actId="26606"/>
        <pc:sldMkLst>
          <pc:docMk/>
          <pc:sldMk cId="3837649630" sldId="269"/>
        </pc:sldMkLst>
        <pc:spChg chg="mod">
          <ac:chgData name="Helena Snider" userId="4b28380d-9cd0-4f16-aece-79e5f53d1bb2" providerId="ADAL" clId="{D824B344-C2B1-4D93-A060-4F85B2EA517C}" dt="2025-04-04T21:15:58.315" v="472" actId="207"/>
          <ac:spMkLst>
            <pc:docMk/>
            <pc:sldMk cId="3837649630" sldId="269"/>
            <ac:spMk id="2" creationId="{0876BFAF-365C-7FA1-B532-371F9DA9626B}"/>
          </ac:spMkLst>
        </pc:spChg>
        <pc:spChg chg="add del mod">
          <ac:chgData name="Helena Snider" userId="4b28380d-9cd0-4f16-aece-79e5f53d1bb2" providerId="ADAL" clId="{D824B344-C2B1-4D93-A060-4F85B2EA517C}" dt="2025-04-04T21:23:12.963" v="600" actId="26606"/>
          <ac:spMkLst>
            <pc:docMk/>
            <pc:sldMk cId="3837649630" sldId="269"/>
            <ac:spMk id="3" creationId="{2B8CA8B0-3886-B406-185D-BA3CF696CE75}"/>
          </ac:spMkLst>
        </pc:spChg>
        <pc:spChg chg="mod">
          <ac:chgData name="Helena Snider" userId="4b28380d-9cd0-4f16-aece-79e5f53d1bb2" providerId="ADAL" clId="{D824B344-C2B1-4D93-A060-4F85B2EA517C}" dt="2025-04-04T21:23:39.940" v="602" actId="255"/>
          <ac:spMkLst>
            <pc:docMk/>
            <pc:sldMk cId="3837649630" sldId="269"/>
            <ac:spMk id="5" creationId="{70ACE121-EF6F-34A6-5240-6CCBE869CE81}"/>
          </ac:spMkLst>
        </pc:spChg>
        <pc:spChg chg="mod">
          <ac:chgData name="Helena Snider" userId="4b28380d-9cd0-4f16-aece-79e5f53d1bb2" providerId="ADAL" clId="{D824B344-C2B1-4D93-A060-4F85B2EA517C}" dt="2025-04-04T21:24:29.225" v="607" actId="1076"/>
          <ac:spMkLst>
            <pc:docMk/>
            <pc:sldMk cId="3837649630" sldId="269"/>
            <ac:spMk id="6" creationId="{B57C43DD-C450-2493-F44C-062A71E153E2}"/>
          </ac:spMkLst>
        </pc:spChg>
        <pc:graphicFrameChg chg="add del">
          <ac:chgData name="Helena Snider" userId="4b28380d-9cd0-4f16-aece-79e5f53d1bb2" providerId="ADAL" clId="{D824B344-C2B1-4D93-A060-4F85B2EA517C}" dt="2025-04-04T21:22:52.718" v="587" actId="26606"/>
          <ac:graphicFrameMkLst>
            <pc:docMk/>
            <pc:sldMk cId="3837649630" sldId="269"/>
            <ac:graphicFrameMk id="8" creationId="{8B27FEB7-C476-D76A-46F3-5F9434DBE5D1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2:55.728" v="589" actId="26606"/>
          <ac:graphicFrameMkLst>
            <pc:docMk/>
            <pc:sldMk cId="3837649630" sldId="269"/>
            <ac:graphicFrameMk id="10" creationId="{B434B644-B6CB-E348-697E-432DC6E7D792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3:01.653" v="591" actId="26606"/>
          <ac:graphicFrameMkLst>
            <pc:docMk/>
            <pc:sldMk cId="3837649630" sldId="269"/>
            <ac:graphicFrameMk id="12" creationId="{5A8E568A-F78D-6FFD-4CCA-3EC56144E743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3:08.407" v="593" actId="26606"/>
          <ac:graphicFrameMkLst>
            <pc:docMk/>
            <pc:sldMk cId="3837649630" sldId="269"/>
            <ac:graphicFrameMk id="14" creationId="{8B27FEB7-C476-D76A-46F3-5F9434DBE5D1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3:10.463" v="595" actId="26606"/>
          <ac:graphicFrameMkLst>
            <pc:docMk/>
            <pc:sldMk cId="3837649630" sldId="269"/>
            <ac:graphicFrameMk id="16" creationId="{5A8E568A-F78D-6FFD-4CCA-3EC56144E743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3:10.945" v="597" actId="26606"/>
          <ac:graphicFrameMkLst>
            <pc:docMk/>
            <pc:sldMk cId="3837649630" sldId="269"/>
            <ac:graphicFrameMk id="18" creationId="{8B27FEB7-C476-D76A-46F3-5F9434DBE5D1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3:12.954" v="599" actId="26606"/>
          <ac:graphicFrameMkLst>
            <pc:docMk/>
            <pc:sldMk cId="3837649630" sldId="269"/>
            <ac:graphicFrameMk id="20" creationId="{2138B1A6-E13E-A7F1-67FE-BFC4703D682D}"/>
          </ac:graphicFrameMkLst>
        </pc:graphicFrameChg>
        <pc:graphicFrameChg chg="add modGraphic">
          <ac:chgData name="Helena Snider" userId="4b28380d-9cd0-4f16-aece-79e5f53d1bb2" providerId="ADAL" clId="{D824B344-C2B1-4D93-A060-4F85B2EA517C}" dt="2025-04-04T21:24:55.289" v="612" actId="26606"/>
          <ac:graphicFrameMkLst>
            <pc:docMk/>
            <pc:sldMk cId="3837649630" sldId="269"/>
            <ac:graphicFrameMk id="22" creationId="{8B27FEB7-C476-D76A-46F3-5F9434DBE5D1}"/>
          </ac:graphicFrameMkLst>
        </pc:graphicFrameChg>
      </pc:sldChg>
      <pc:sldChg chg="modSp mod modAnim">
        <pc:chgData name="Helena Snider" userId="4b28380d-9cd0-4f16-aece-79e5f53d1bb2" providerId="ADAL" clId="{D824B344-C2B1-4D93-A060-4F85B2EA517C}" dt="2025-04-04T21:37:32.544" v="713"/>
        <pc:sldMkLst>
          <pc:docMk/>
          <pc:sldMk cId="992205446" sldId="271"/>
        </pc:sldMkLst>
        <pc:spChg chg="mod">
          <ac:chgData name="Helena Snider" userId="4b28380d-9cd0-4f16-aece-79e5f53d1bb2" providerId="ADAL" clId="{D824B344-C2B1-4D93-A060-4F85B2EA517C}" dt="2025-04-04T21:15:04.077" v="461" actId="207"/>
          <ac:spMkLst>
            <pc:docMk/>
            <pc:sldMk cId="992205446" sldId="271"/>
            <ac:spMk id="2" creationId="{8939DC2B-6856-92EA-9379-DBF7C3E1B5FF}"/>
          </ac:spMkLst>
        </pc:spChg>
        <pc:spChg chg="mod">
          <ac:chgData name="Helena Snider" userId="4b28380d-9cd0-4f16-aece-79e5f53d1bb2" providerId="ADAL" clId="{D824B344-C2B1-4D93-A060-4F85B2EA517C}" dt="2025-04-04T21:15:30.742" v="468" actId="20577"/>
          <ac:spMkLst>
            <pc:docMk/>
            <pc:sldMk cId="992205446" sldId="271"/>
            <ac:spMk id="3" creationId="{74C11756-963D-2439-4071-138589FE0EE5}"/>
          </ac:spMkLst>
        </pc:spChg>
      </pc:sldChg>
      <pc:sldChg chg="modSp mod modAnim modNotesTx">
        <pc:chgData name="Helena Snider" userId="4b28380d-9cd0-4f16-aece-79e5f53d1bb2" providerId="ADAL" clId="{D824B344-C2B1-4D93-A060-4F85B2EA517C}" dt="2025-04-04T21:40:32.995" v="720"/>
        <pc:sldMkLst>
          <pc:docMk/>
          <pc:sldMk cId="287585265" sldId="272"/>
        </pc:sldMkLst>
        <pc:spChg chg="mod">
          <ac:chgData name="Helena Snider" userId="4b28380d-9cd0-4f16-aece-79e5f53d1bb2" providerId="ADAL" clId="{D824B344-C2B1-4D93-A060-4F85B2EA517C}" dt="2025-04-04T21:19:03.395" v="537" actId="207"/>
          <ac:spMkLst>
            <pc:docMk/>
            <pc:sldMk cId="287585265" sldId="272"/>
            <ac:spMk id="2" creationId="{9257B0B5-2B36-B244-67BB-FDF7D72B5FAE}"/>
          </ac:spMkLst>
        </pc:spChg>
        <pc:spChg chg="mod">
          <ac:chgData name="Helena Snider" userId="4b28380d-9cd0-4f16-aece-79e5f53d1bb2" providerId="ADAL" clId="{D824B344-C2B1-4D93-A060-4F85B2EA517C}" dt="2025-04-04T21:35:03.015" v="706" actId="1076"/>
          <ac:spMkLst>
            <pc:docMk/>
            <pc:sldMk cId="287585265" sldId="272"/>
            <ac:spMk id="9" creationId="{6E35C7C4-07DC-061C-0392-28CF4D9FD6EE}"/>
          </ac:spMkLst>
        </pc:spChg>
        <pc:spChg chg="mod">
          <ac:chgData name="Helena Snider" userId="4b28380d-9cd0-4f16-aece-79e5f53d1bb2" providerId="ADAL" clId="{D824B344-C2B1-4D93-A060-4F85B2EA517C}" dt="2025-04-04T21:18:48.212" v="526" actId="20577"/>
          <ac:spMkLst>
            <pc:docMk/>
            <pc:sldMk cId="287585265" sldId="272"/>
            <ac:spMk id="10" creationId="{8562FC12-CF44-2EDE-6E98-3D77A68642E9}"/>
          </ac:spMkLst>
        </pc:spChg>
      </pc:sldChg>
      <pc:sldChg chg="addSp delSp modSp mod modAnim">
        <pc:chgData name="Helena Snider" userId="4b28380d-9cd0-4f16-aece-79e5f53d1bb2" providerId="ADAL" clId="{D824B344-C2B1-4D93-A060-4F85B2EA517C}" dt="2025-04-04T21:39:09" v="714"/>
        <pc:sldMkLst>
          <pc:docMk/>
          <pc:sldMk cId="4177029338" sldId="273"/>
        </pc:sldMkLst>
        <pc:spChg chg="mod">
          <ac:chgData name="Helena Snider" userId="4b28380d-9cd0-4f16-aece-79e5f53d1bb2" providerId="ADAL" clId="{D824B344-C2B1-4D93-A060-4F85B2EA517C}" dt="2025-04-04T21:27:54.910" v="649" actId="14100"/>
          <ac:spMkLst>
            <pc:docMk/>
            <pc:sldMk cId="4177029338" sldId="273"/>
            <ac:spMk id="2" creationId="{81F5BE4E-02F2-CDC5-A3F0-56390C1514BD}"/>
          </ac:spMkLst>
        </pc:spChg>
        <pc:spChg chg="mod">
          <ac:chgData name="Helena Snider" userId="4b28380d-9cd0-4f16-aece-79e5f53d1bb2" providerId="ADAL" clId="{D824B344-C2B1-4D93-A060-4F85B2EA517C}" dt="2025-04-04T21:35:42.098" v="708" actId="1076"/>
          <ac:spMkLst>
            <pc:docMk/>
            <pc:sldMk cId="4177029338" sldId="273"/>
            <ac:spMk id="3" creationId="{3EF885E6-71A6-9E93-FEB0-6C3E640B9FB1}"/>
          </ac:spMkLst>
        </pc:spChg>
        <pc:spChg chg="add del">
          <ac:chgData name="Helena Snider" userId="4b28380d-9cd0-4f16-aece-79e5f53d1bb2" providerId="ADAL" clId="{D824B344-C2B1-4D93-A060-4F85B2EA517C}" dt="2025-04-04T21:25:27.444" v="625" actId="26606"/>
          <ac:spMkLst>
            <pc:docMk/>
            <pc:sldMk cId="4177029338" sldId="273"/>
            <ac:spMk id="5" creationId="{4D93B300-B103-1BA0-BB09-8C407D2F8717}"/>
          </ac:spMkLst>
        </pc:spChg>
        <pc:graphicFrameChg chg="add del">
          <ac:chgData name="Helena Snider" userId="4b28380d-9cd0-4f16-aece-79e5f53d1bb2" providerId="ADAL" clId="{D824B344-C2B1-4D93-A060-4F85B2EA517C}" dt="2025-04-04T21:25:19.914" v="614" actId="26606"/>
          <ac:graphicFrameMkLst>
            <pc:docMk/>
            <pc:sldMk cId="4177029338" sldId="273"/>
            <ac:graphicFrameMk id="7" creationId="{19663FE6-53B1-E96C-815E-1E5CB524710F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5:23.074" v="616" actId="26606"/>
          <ac:graphicFrameMkLst>
            <pc:docMk/>
            <pc:sldMk cId="4177029338" sldId="273"/>
            <ac:graphicFrameMk id="9" creationId="{20AB11CA-5AF9-6DC5-C707-05D4DB75DD50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5:24.024" v="618" actId="26606"/>
          <ac:graphicFrameMkLst>
            <pc:docMk/>
            <pc:sldMk cId="4177029338" sldId="273"/>
            <ac:graphicFrameMk id="11" creationId="{559E4E08-5A0C-E95E-4395-77FC430803E7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5:24.914" v="620" actId="26606"/>
          <ac:graphicFrameMkLst>
            <pc:docMk/>
            <pc:sldMk cId="4177029338" sldId="273"/>
            <ac:graphicFrameMk id="13" creationId="{19663FE6-53B1-E96C-815E-1E5CB524710F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5:26.274" v="622" actId="26606"/>
          <ac:graphicFrameMkLst>
            <pc:docMk/>
            <pc:sldMk cId="4177029338" sldId="273"/>
            <ac:graphicFrameMk id="15" creationId="{20AB11CA-5AF9-6DC5-C707-05D4DB75DD50}"/>
          </ac:graphicFrameMkLst>
        </pc:graphicFrameChg>
        <pc:graphicFrameChg chg="add del">
          <ac:chgData name="Helena Snider" userId="4b28380d-9cd0-4f16-aece-79e5f53d1bb2" providerId="ADAL" clId="{D824B344-C2B1-4D93-A060-4F85B2EA517C}" dt="2025-04-04T21:25:27.434" v="624" actId="26606"/>
          <ac:graphicFrameMkLst>
            <pc:docMk/>
            <pc:sldMk cId="4177029338" sldId="273"/>
            <ac:graphicFrameMk id="17" creationId="{424C7F63-2E0A-DCC6-5658-AA8F0E13AD37}"/>
          </ac:graphicFrameMkLst>
        </pc:graphicFrameChg>
        <pc:graphicFrameChg chg="add mod modGraphic">
          <ac:chgData name="Helena Snider" userId="4b28380d-9cd0-4f16-aece-79e5f53d1bb2" providerId="ADAL" clId="{D824B344-C2B1-4D93-A060-4F85B2EA517C}" dt="2025-04-04T21:36:53.281" v="709"/>
          <ac:graphicFrameMkLst>
            <pc:docMk/>
            <pc:sldMk cId="4177029338" sldId="273"/>
            <ac:graphicFrameMk id="19" creationId="{19663FE6-53B1-E96C-815E-1E5CB524710F}"/>
          </ac:graphicFrameMkLst>
        </pc:graphicFrameChg>
      </pc:sldChg>
      <pc:sldChg chg="modSp mod modNotesTx">
        <pc:chgData name="Helena Snider" userId="4b28380d-9cd0-4f16-aece-79e5f53d1bb2" providerId="ADAL" clId="{D824B344-C2B1-4D93-A060-4F85B2EA517C}" dt="2025-04-04T21:06:16.554" v="402" actId="20577"/>
        <pc:sldMkLst>
          <pc:docMk/>
          <pc:sldMk cId="1927402010" sldId="274"/>
        </pc:sldMkLst>
        <pc:spChg chg="mod">
          <ac:chgData name="Helena Snider" userId="4b28380d-9cd0-4f16-aece-79e5f53d1bb2" providerId="ADAL" clId="{D824B344-C2B1-4D93-A060-4F85B2EA517C}" dt="2025-04-04T20:28:36.152" v="97" actId="20577"/>
          <ac:spMkLst>
            <pc:docMk/>
            <pc:sldMk cId="1927402010" sldId="274"/>
            <ac:spMk id="2" creationId="{85987B8C-ABCA-3CB0-CFC3-8396A6999E76}"/>
          </ac:spMkLst>
        </pc:spChg>
      </pc:sldChg>
      <pc:sldChg chg="addSp delSp modSp new mod modAnim">
        <pc:chgData name="Helena Snider" userId="4b28380d-9cd0-4f16-aece-79e5f53d1bb2" providerId="ADAL" clId="{D824B344-C2B1-4D93-A060-4F85B2EA517C}" dt="2025-04-04T21:39:51.805" v="715"/>
        <pc:sldMkLst>
          <pc:docMk/>
          <pc:sldMk cId="2302430175" sldId="275"/>
        </pc:sldMkLst>
        <pc:spChg chg="del">
          <ac:chgData name="Helena Snider" userId="4b28380d-9cd0-4f16-aece-79e5f53d1bb2" providerId="ADAL" clId="{D824B344-C2B1-4D93-A060-4F85B2EA517C}" dt="2025-04-04T21:14:23.095" v="459" actId="478"/>
          <ac:spMkLst>
            <pc:docMk/>
            <pc:sldMk cId="2302430175" sldId="275"/>
            <ac:spMk id="2" creationId="{3FBE947E-0770-2822-B5DA-AA737980E183}"/>
          </ac:spMkLst>
        </pc:spChg>
        <pc:spChg chg="del">
          <ac:chgData name="Helena Snider" userId="4b28380d-9cd0-4f16-aece-79e5f53d1bb2" providerId="ADAL" clId="{D824B344-C2B1-4D93-A060-4F85B2EA517C}" dt="2025-04-04T21:14:19.443" v="458"/>
          <ac:spMkLst>
            <pc:docMk/>
            <pc:sldMk cId="2302430175" sldId="275"/>
            <ac:spMk id="3" creationId="{6721BA4A-8104-2585-142F-9A9776877758}"/>
          </ac:spMkLst>
        </pc:spChg>
        <pc:picChg chg="add mod">
          <ac:chgData name="Helena Snider" userId="4b28380d-9cd0-4f16-aece-79e5f53d1bb2" providerId="ADAL" clId="{D824B344-C2B1-4D93-A060-4F85B2EA517C}" dt="2025-04-04T21:14:19.443" v="458"/>
          <ac:picMkLst>
            <pc:docMk/>
            <pc:sldMk cId="2302430175" sldId="275"/>
            <ac:picMk id="5" creationId="{B484D76D-2D81-3336-EA28-F640C2DD9234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15720-BF12-495E-9F38-820A692307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17A6FD-D1B5-468A-8779-312F3FBC34EE}">
      <dgm:prSet/>
      <dgm:spPr/>
      <dgm:t>
        <a:bodyPr/>
        <a:lstStyle/>
        <a:p>
          <a:r>
            <a:rPr lang="en-US"/>
            <a:t>Research started at Saint Alphonsus around ~2010.</a:t>
          </a:r>
        </a:p>
      </dgm:t>
    </dgm:pt>
    <dgm:pt modelId="{74FC2CBA-866B-4765-80D2-9BD5EA5AE5B0}" type="parTrans" cxnId="{941A3DE9-AAA2-4EB7-9F47-F03FD4C9FFF6}">
      <dgm:prSet/>
      <dgm:spPr/>
      <dgm:t>
        <a:bodyPr/>
        <a:lstStyle/>
        <a:p>
          <a:endParaRPr lang="en-US"/>
        </a:p>
      </dgm:t>
    </dgm:pt>
    <dgm:pt modelId="{30BCA528-5463-44F5-90DD-701D88F3CBF6}" type="sibTrans" cxnId="{941A3DE9-AAA2-4EB7-9F47-F03FD4C9FFF6}">
      <dgm:prSet/>
      <dgm:spPr/>
      <dgm:t>
        <a:bodyPr/>
        <a:lstStyle/>
        <a:p>
          <a:endParaRPr lang="en-US"/>
        </a:p>
      </dgm:t>
    </dgm:pt>
    <dgm:pt modelId="{4F7B55CA-ADC8-4493-A9B2-5ED6BDF72561}">
      <dgm:prSet/>
      <dgm:spPr/>
      <dgm:t>
        <a:bodyPr/>
        <a:lstStyle/>
        <a:p>
          <a:r>
            <a:rPr lang="en-US"/>
            <a:t>Currently our staff has over 90+ years of clinical research experience. </a:t>
          </a:r>
        </a:p>
      </dgm:t>
    </dgm:pt>
    <dgm:pt modelId="{43454F70-63A0-4C9C-846C-98D8190A8CCC}" type="parTrans" cxnId="{76DCDB8E-C84E-4A46-BAF1-8D63575E65FF}">
      <dgm:prSet/>
      <dgm:spPr/>
      <dgm:t>
        <a:bodyPr/>
        <a:lstStyle/>
        <a:p>
          <a:endParaRPr lang="en-US"/>
        </a:p>
      </dgm:t>
    </dgm:pt>
    <dgm:pt modelId="{5E7F2299-8F56-439A-BD3F-E813F5A6012F}" type="sibTrans" cxnId="{76DCDB8E-C84E-4A46-BAF1-8D63575E65FF}">
      <dgm:prSet/>
      <dgm:spPr/>
      <dgm:t>
        <a:bodyPr/>
        <a:lstStyle/>
        <a:p>
          <a:endParaRPr lang="en-US"/>
        </a:p>
      </dgm:t>
    </dgm:pt>
    <dgm:pt modelId="{D3B0EC40-DAB1-413F-8A6E-DFA96CD4D396}">
      <dgm:prSet/>
      <dgm:spPr/>
      <dgm:t>
        <a:bodyPr/>
        <a:lstStyle/>
        <a:p>
          <a:r>
            <a:rPr lang="en-US"/>
            <a:t>Neuro Research officially became a “team” in 2024. </a:t>
          </a:r>
          <a:r>
            <a:rPr lang="en-US">
              <a:sym typeface="Wingdings" panose="05000000000000000000" pitchFamily="2" charset="2"/>
            </a:rPr>
            <a:t></a:t>
          </a:r>
          <a:r>
            <a:rPr lang="en-US"/>
            <a:t> Combined experience is over 90+ years of clinical trials in a variety of indications. </a:t>
          </a:r>
        </a:p>
      </dgm:t>
    </dgm:pt>
    <dgm:pt modelId="{C66FC4F5-0F5D-422E-B5A1-206180419278}" type="parTrans" cxnId="{01DA0A04-8C70-410E-9AC8-E43162413664}">
      <dgm:prSet/>
      <dgm:spPr/>
      <dgm:t>
        <a:bodyPr/>
        <a:lstStyle/>
        <a:p>
          <a:endParaRPr lang="en-US"/>
        </a:p>
      </dgm:t>
    </dgm:pt>
    <dgm:pt modelId="{69A89484-64D2-40B3-8904-7AE972DB5586}" type="sibTrans" cxnId="{01DA0A04-8C70-410E-9AC8-E43162413664}">
      <dgm:prSet/>
      <dgm:spPr/>
      <dgm:t>
        <a:bodyPr/>
        <a:lstStyle/>
        <a:p>
          <a:endParaRPr lang="en-US"/>
        </a:p>
      </dgm:t>
    </dgm:pt>
    <dgm:pt modelId="{E46C05E5-5BF7-47BD-A805-262A7BC8F093}">
      <dgm:prSet/>
      <dgm:spPr/>
      <dgm:t>
        <a:bodyPr/>
        <a:lstStyle/>
        <a:p>
          <a:r>
            <a:rPr lang="en-US"/>
            <a:t>4 service lines: Cardiology, Oncology, Orthopedics, and Neurology </a:t>
          </a:r>
        </a:p>
      </dgm:t>
    </dgm:pt>
    <dgm:pt modelId="{B2921E03-7412-41B5-A849-3D45753A493E}" type="parTrans" cxnId="{BDAA1FF5-6A2A-46FB-B326-CDBE9029F562}">
      <dgm:prSet/>
      <dgm:spPr/>
      <dgm:t>
        <a:bodyPr/>
        <a:lstStyle/>
        <a:p>
          <a:endParaRPr lang="en-US"/>
        </a:p>
      </dgm:t>
    </dgm:pt>
    <dgm:pt modelId="{2900D581-4CE1-4571-9791-BC295C23C447}" type="sibTrans" cxnId="{BDAA1FF5-6A2A-46FB-B326-CDBE9029F562}">
      <dgm:prSet/>
      <dgm:spPr/>
      <dgm:t>
        <a:bodyPr/>
        <a:lstStyle/>
        <a:p>
          <a:endParaRPr lang="en-US"/>
        </a:p>
      </dgm:t>
    </dgm:pt>
    <dgm:pt modelId="{4A2692AF-AEAA-4846-81A7-82857FF34F9B}" type="pres">
      <dgm:prSet presAssocID="{E0D15720-BF12-495E-9F38-820A69230768}" presName="diagram" presStyleCnt="0">
        <dgm:presLayoutVars>
          <dgm:dir/>
          <dgm:resizeHandles val="exact"/>
        </dgm:presLayoutVars>
      </dgm:prSet>
      <dgm:spPr/>
    </dgm:pt>
    <dgm:pt modelId="{A0CBE297-4A57-45FD-BA49-81DD1704E094}" type="pres">
      <dgm:prSet presAssocID="{8817A6FD-D1B5-468A-8779-312F3FBC34EE}" presName="node" presStyleLbl="node1" presStyleIdx="0" presStyleCnt="4">
        <dgm:presLayoutVars>
          <dgm:bulletEnabled val="1"/>
        </dgm:presLayoutVars>
      </dgm:prSet>
      <dgm:spPr/>
    </dgm:pt>
    <dgm:pt modelId="{5EB75359-1D53-4816-A7A5-4B7A4D46CC67}" type="pres">
      <dgm:prSet presAssocID="{30BCA528-5463-44F5-90DD-701D88F3CBF6}" presName="sibTrans" presStyleCnt="0"/>
      <dgm:spPr/>
    </dgm:pt>
    <dgm:pt modelId="{26200648-568D-4F83-ABF7-52ED19F0F166}" type="pres">
      <dgm:prSet presAssocID="{4F7B55CA-ADC8-4493-A9B2-5ED6BDF72561}" presName="node" presStyleLbl="node1" presStyleIdx="1" presStyleCnt="4">
        <dgm:presLayoutVars>
          <dgm:bulletEnabled val="1"/>
        </dgm:presLayoutVars>
      </dgm:prSet>
      <dgm:spPr/>
    </dgm:pt>
    <dgm:pt modelId="{E17FB566-06AF-490A-B245-8D7ACA44B704}" type="pres">
      <dgm:prSet presAssocID="{5E7F2299-8F56-439A-BD3F-E813F5A6012F}" presName="sibTrans" presStyleCnt="0"/>
      <dgm:spPr/>
    </dgm:pt>
    <dgm:pt modelId="{4F5EA1C5-B05E-4AD5-9557-D7205CE48E5F}" type="pres">
      <dgm:prSet presAssocID="{D3B0EC40-DAB1-413F-8A6E-DFA96CD4D396}" presName="node" presStyleLbl="node1" presStyleIdx="2" presStyleCnt="4">
        <dgm:presLayoutVars>
          <dgm:bulletEnabled val="1"/>
        </dgm:presLayoutVars>
      </dgm:prSet>
      <dgm:spPr/>
    </dgm:pt>
    <dgm:pt modelId="{4281848C-98BD-4177-B13D-5EABB1A8EFF2}" type="pres">
      <dgm:prSet presAssocID="{69A89484-64D2-40B3-8904-7AE972DB5586}" presName="sibTrans" presStyleCnt="0"/>
      <dgm:spPr/>
    </dgm:pt>
    <dgm:pt modelId="{6CF705F7-4065-4DBA-8B5F-86CDE5D33652}" type="pres">
      <dgm:prSet presAssocID="{E46C05E5-5BF7-47BD-A805-262A7BC8F093}" presName="node" presStyleLbl="node1" presStyleIdx="3" presStyleCnt="4">
        <dgm:presLayoutVars>
          <dgm:bulletEnabled val="1"/>
        </dgm:presLayoutVars>
      </dgm:prSet>
      <dgm:spPr/>
    </dgm:pt>
  </dgm:ptLst>
  <dgm:cxnLst>
    <dgm:cxn modelId="{01DA0A04-8C70-410E-9AC8-E43162413664}" srcId="{E0D15720-BF12-495E-9F38-820A69230768}" destId="{D3B0EC40-DAB1-413F-8A6E-DFA96CD4D396}" srcOrd="2" destOrd="0" parTransId="{C66FC4F5-0F5D-422E-B5A1-206180419278}" sibTransId="{69A89484-64D2-40B3-8904-7AE972DB5586}"/>
    <dgm:cxn modelId="{5BAA1C0E-5F25-453E-9DF0-7B37DA9B8E3E}" type="presOf" srcId="{E0D15720-BF12-495E-9F38-820A69230768}" destId="{4A2692AF-AEAA-4846-81A7-82857FF34F9B}" srcOrd="0" destOrd="0" presId="urn:microsoft.com/office/officeart/2005/8/layout/default"/>
    <dgm:cxn modelId="{6E71E53D-19BE-43CD-B946-956D553EB61C}" type="presOf" srcId="{8817A6FD-D1B5-468A-8779-312F3FBC34EE}" destId="{A0CBE297-4A57-45FD-BA49-81DD1704E094}" srcOrd="0" destOrd="0" presId="urn:microsoft.com/office/officeart/2005/8/layout/default"/>
    <dgm:cxn modelId="{76DCDB8E-C84E-4A46-BAF1-8D63575E65FF}" srcId="{E0D15720-BF12-495E-9F38-820A69230768}" destId="{4F7B55CA-ADC8-4493-A9B2-5ED6BDF72561}" srcOrd="1" destOrd="0" parTransId="{43454F70-63A0-4C9C-846C-98D8190A8CCC}" sibTransId="{5E7F2299-8F56-439A-BD3F-E813F5A6012F}"/>
    <dgm:cxn modelId="{B9F747AA-1ABC-4AB8-8C3A-4EB4381C494A}" type="presOf" srcId="{E46C05E5-5BF7-47BD-A805-262A7BC8F093}" destId="{6CF705F7-4065-4DBA-8B5F-86CDE5D33652}" srcOrd="0" destOrd="0" presId="urn:microsoft.com/office/officeart/2005/8/layout/default"/>
    <dgm:cxn modelId="{3CCB27BA-82AC-4266-8738-2EA12028C5AF}" type="presOf" srcId="{4F7B55CA-ADC8-4493-A9B2-5ED6BDF72561}" destId="{26200648-568D-4F83-ABF7-52ED19F0F166}" srcOrd="0" destOrd="0" presId="urn:microsoft.com/office/officeart/2005/8/layout/default"/>
    <dgm:cxn modelId="{DD8A25C8-4682-4CE9-AD87-5A2E84379990}" type="presOf" srcId="{D3B0EC40-DAB1-413F-8A6E-DFA96CD4D396}" destId="{4F5EA1C5-B05E-4AD5-9557-D7205CE48E5F}" srcOrd="0" destOrd="0" presId="urn:microsoft.com/office/officeart/2005/8/layout/default"/>
    <dgm:cxn modelId="{941A3DE9-AAA2-4EB7-9F47-F03FD4C9FFF6}" srcId="{E0D15720-BF12-495E-9F38-820A69230768}" destId="{8817A6FD-D1B5-468A-8779-312F3FBC34EE}" srcOrd="0" destOrd="0" parTransId="{74FC2CBA-866B-4765-80D2-9BD5EA5AE5B0}" sibTransId="{30BCA528-5463-44F5-90DD-701D88F3CBF6}"/>
    <dgm:cxn modelId="{BDAA1FF5-6A2A-46FB-B326-CDBE9029F562}" srcId="{E0D15720-BF12-495E-9F38-820A69230768}" destId="{E46C05E5-5BF7-47BD-A805-262A7BC8F093}" srcOrd="3" destOrd="0" parTransId="{B2921E03-7412-41B5-A849-3D45753A493E}" sibTransId="{2900D581-4CE1-4571-9791-BC295C23C447}"/>
    <dgm:cxn modelId="{F51A4CE9-DFF6-4E42-8C37-46D331AB4838}" type="presParOf" srcId="{4A2692AF-AEAA-4846-81A7-82857FF34F9B}" destId="{A0CBE297-4A57-45FD-BA49-81DD1704E094}" srcOrd="0" destOrd="0" presId="urn:microsoft.com/office/officeart/2005/8/layout/default"/>
    <dgm:cxn modelId="{A015ABB9-CE47-492B-9A0E-90C3F5721731}" type="presParOf" srcId="{4A2692AF-AEAA-4846-81A7-82857FF34F9B}" destId="{5EB75359-1D53-4816-A7A5-4B7A4D46CC67}" srcOrd="1" destOrd="0" presId="urn:microsoft.com/office/officeart/2005/8/layout/default"/>
    <dgm:cxn modelId="{288BD561-7B5F-4930-BEC7-B403ACFC426F}" type="presParOf" srcId="{4A2692AF-AEAA-4846-81A7-82857FF34F9B}" destId="{26200648-568D-4F83-ABF7-52ED19F0F166}" srcOrd="2" destOrd="0" presId="urn:microsoft.com/office/officeart/2005/8/layout/default"/>
    <dgm:cxn modelId="{E928E1E4-BA75-4D2C-ABB4-8AEBDC2CF7D0}" type="presParOf" srcId="{4A2692AF-AEAA-4846-81A7-82857FF34F9B}" destId="{E17FB566-06AF-490A-B245-8D7ACA44B704}" srcOrd="3" destOrd="0" presId="urn:microsoft.com/office/officeart/2005/8/layout/default"/>
    <dgm:cxn modelId="{F2F8E9F0-ACD6-4464-B4AC-5463A45C353B}" type="presParOf" srcId="{4A2692AF-AEAA-4846-81A7-82857FF34F9B}" destId="{4F5EA1C5-B05E-4AD5-9557-D7205CE48E5F}" srcOrd="4" destOrd="0" presId="urn:microsoft.com/office/officeart/2005/8/layout/default"/>
    <dgm:cxn modelId="{605A407A-0516-4BA9-B57B-B5C04510CAE0}" type="presParOf" srcId="{4A2692AF-AEAA-4846-81A7-82857FF34F9B}" destId="{4281848C-98BD-4177-B13D-5EABB1A8EFF2}" srcOrd="5" destOrd="0" presId="urn:microsoft.com/office/officeart/2005/8/layout/default"/>
    <dgm:cxn modelId="{086EBFD4-F5D9-4DF5-A258-E2B44BD5DA17}" type="presParOf" srcId="{4A2692AF-AEAA-4846-81A7-82857FF34F9B}" destId="{6CF705F7-4065-4DBA-8B5F-86CDE5D336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2BD3F-7E71-4F3B-A39C-CEB400D6765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844AB-674A-4EF0-898A-57729E47D3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u="sng" dirty="0"/>
            <a:t>Objectively: </a:t>
          </a:r>
          <a:r>
            <a:rPr lang="en-US" sz="1400" dirty="0"/>
            <a:t>Research done to improve patient care, develop new treatments, provide access to novel therapy not yet on the market, understand how to prevent and manage disease (both future and existing). </a:t>
          </a:r>
        </a:p>
      </dgm:t>
    </dgm:pt>
    <dgm:pt modelId="{409865EE-B496-4514-A4C6-C0CA83A8A500}" type="parTrans" cxnId="{2BE7F3DF-7959-49CE-A1E5-4DD950418B79}">
      <dgm:prSet/>
      <dgm:spPr/>
      <dgm:t>
        <a:bodyPr/>
        <a:lstStyle/>
        <a:p>
          <a:endParaRPr lang="en-US"/>
        </a:p>
      </dgm:t>
    </dgm:pt>
    <dgm:pt modelId="{BB40355C-F4DE-4227-8F8A-1D61AE2A2F3D}" type="sibTrans" cxnId="{2BE7F3DF-7959-49CE-A1E5-4DD950418B7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123F0A-CE0E-4F56-A7A2-514F82F2A3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u="sng" dirty="0"/>
            <a:t>Subjectively: </a:t>
          </a:r>
          <a:r>
            <a:rPr lang="en-US" sz="1400" dirty="0"/>
            <a:t>Participation in something that provides autonomy and a sense of “legacy” for participants during their medical journey. Research allows patients and caregivers to have an option of possible hope to their care.</a:t>
          </a:r>
        </a:p>
      </dgm:t>
    </dgm:pt>
    <dgm:pt modelId="{CE7E1A24-13C8-4E25-81B7-7BC9B4E38142}" type="parTrans" cxnId="{6888A3B0-B5D2-471A-8602-400091452BE2}">
      <dgm:prSet/>
      <dgm:spPr/>
      <dgm:t>
        <a:bodyPr/>
        <a:lstStyle/>
        <a:p>
          <a:endParaRPr lang="en-US"/>
        </a:p>
      </dgm:t>
    </dgm:pt>
    <dgm:pt modelId="{78672BF8-189E-41C8-90DB-2ECE78D359C6}" type="sibTrans" cxnId="{6888A3B0-B5D2-471A-8602-400091452BE2}">
      <dgm:prSet/>
      <dgm:spPr/>
      <dgm:t>
        <a:bodyPr/>
        <a:lstStyle/>
        <a:p>
          <a:endParaRPr lang="en-US"/>
        </a:p>
      </dgm:t>
    </dgm:pt>
    <dgm:pt modelId="{D7959605-2580-4076-B705-7A5EC302636B}" type="pres">
      <dgm:prSet presAssocID="{11F2BD3F-7E71-4F3B-A39C-CEB400D6765C}" presName="root" presStyleCnt="0">
        <dgm:presLayoutVars>
          <dgm:dir/>
          <dgm:resizeHandles val="exact"/>
        </dgm:presLayoutVars>
      </dgm:prSet>
      <dgm:spPr/>
    </dgm:pt>
    <dgm:pt modelId="{FA808365-2069-4D88-A44A-52CD5961AA4C}" type="pres">
      <dgm:prSet presAssocID="{11F2BD3F-7E71-4F3B-A39C-CEB400D6765C}" presName="container" presStyleCnt="0">
        <dgm:presLayoutVars>
          <dgm:dir/>
          <dgm:resizeHandles val="exact"/>
        </dgm:presLayoutVars>
      </dgm:prSet>
      <dgm:spPr/>
    </dgm:pt>
    <dgm:pt modelId="{8E44AF48-B094-4A93-A558-BE63C9C707C7}" type="pres">
      <dgm:prSet presAssocID="{82A844AB-674A-4EF0-898A-57729E47D338}" presName="compNode" presStyleCnt="0"/>
      <dgm:spPr/>
    </dgm:pt>
    <dgm:pt modelId="{575B5170-FFE1-4A20-8C28-78D7144C506F}" type="pres">
      <dgm:prSet presAssocID="{82A844AB-674A-4EF0-898A-57729E47D338}" presName="iconBgRect" presStyleLbl="bgShp" presStyleIdx="0" presStyleCnt="2" custLinFactX="-34799" custLinFactNeighborX="-100000" custLinFactNeighborY="-6192"/>
      <dgm:spPr/>
    </dgm:pt>
    <dgm:pt modelId="{7CAD605A-DE4E-4CE0-8D54-FF6E82819071}" type="pres">
      <dgm:prSet presAssocID="{82A844AB-674A-4EF0-898A-57729E47D338}" presName="iconRect" presStyleLbl="node1" presStyleIdx="0" presStyleCnt="2" custLinFactX="-100000" custLinFactNeighborX="-137410" custLinFactNeighborY="-249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8B51E978-BAD3-4340-AF7C-0B2B52C660E6}" type="pres">
      <dgm:prSet presAssocID="{82A844AB-674A-4EF0-898A-57729E47D338}" presName="spaceRect" presStyleCnt="0"/>
      <dgm:spPr/>
    </dgm:pt>
    <dgm:pt modelId="{801221D4-19D8-4E44-B6AF-A05DD5D7DACF}" type="pres">
      <dgm:prSet presAssocID="{82A844AB-674A-4EF0-898A-57729E47D338}" presName="textRect" presStyleLbl="revTx" presStyleIdx="0" presStyleCnt="2" custScaleX="228298" custLinFactNeighborX="15966">
        <dgm:presLayoutVars>
          <dgm:chMax val="1"/>
          <dgm:chPref val="1"/>
        </dgm:presLayoutVars>
      </dgm:prSet>
      <dgm:spPr/>
    </dgm:pt>
    <dgm:pt modelId="{FE01E0ED-3664-4C3C-8F45-A66692EAE8B4}" type="pres">
      <dgm:prSet presAssocID="{BB40355C-F4DE-4227-8F8A-1D61AE2A2F3D}" presName="sibTrans" presStyleLbl="sibTrans2D1" presStyleIdx="0" presStyleCnt="0"/>
      <dgm:spPr/>
    </dgm:pt>
    <dgm:pt modelId="{E30FBCCE-3A8A-4F85-98F7-36DB0D77BD2F}" type="pres">
      <dgm:prSet presAssocID="{A1123F0A-CE0E-4F56-A7A2-514F82F2A3F8}" presName="compNode" presStyleCnt="0"/>
      <dgm:spPr/>
    </dgm:pt>
    <dgm:pt modelId="{EE79A556-47A0-495C-ADCF-207C333441AB}" type="pres">
      <dgm:prSet presAssocID="{A1123F0A-CE0E-4F56-A7A2-514F82F2A3F8}" presName="iconBgRect" presStyleLbl="bgShp" presStyleIdx="1" presStyleCnt="2" custLinFactNeighborX="-1449"/>
      <dgm:spPr/>
    </dgm:pt>
    <dgm:pt modelId="{DFF73464-1D0B-4940-BF1F-190151962985}" type="pres">
      <dgm:prSet presAssocID="{A1123F0A-CE0E-4F56-A7A2-514F82F2A3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12D4C5B-615E-4173-8DE2-C56951435F34}" type="pres">
      <dgm:prSet presAssocID="{A1123F0A-CE0E-4F56-A7A2-514F82F2A3F8}" presName="spaceRect" presStyleCnt="0"/>
      <dgm:spPr/>
    </dgm:pt>
    <dgm:pt modelId="{BE49BBB8-069E-4081-8281-9C658A4175A1}" type="pres">
      <dgm:prSet presAssocID="{A1123F0A-CE0E-4F56-A7A2-514F82F2A3F8}" presName="textRect" presStyleLbl="revTx" presStyleIdx="1" presStyleCnt="2" custScaleX="226817" custLinFactNeighborX="60736" custLinFactNeighborY="21722">
        <dgm:presLayoutVars>
          <dgm:chMax val="1"/>
          <dgm:chPref val="1"/>
        </dgm:presLayoutVars>
      </dgm:prSet>
      <dgm:spPr/>
    </dgm:pt>
  </dgm:ptLst>
  <dgm:cxnLst>
    <dgm:cxn modelId="{BD2BD405-90C5-45FB-9B34-642EAD5A8F02}" type="presOf" srcId="{A1123F0A-CE0E-4F56-A7A2-514F82F2A3F8}" destId="{BE49BBB8-069E-4081-8281-9C658A4175A1}" srcOrd="0" destOrd="0" presId="urn:microsoft.com/office/officeart/2018/2/layout/IconCircleList"/>
    <dgm:cxn modelId="{D3CC4315-7C3C-411C-AB06-F47CA11A6DA0}" type="presOf" srcId="{11F2BD3F-7E71-4F3B-A39C-CEB400D6765C}" destId="{D7959605-2580-4076-B705-7A5EC302636B}" srcOrd="0" destOrd="0" presId="urn:microsoft.com/office/officeart/2018/2/layout/IconCircleList"/>
    <dgm:cxn modelId="{AB526B36-9239-4BBF-8F6C-830910879956}" type="presOf" srcId="{BB40355C-F4DE-4227-8F8A-1D61AE2A2F3D}" destId="{FE01E0ED-3664-4C3C-8F45-A66692EAE8B4}" srcOrd="0" destOrd="0" presId="urn:microsoft.com/office/officeart/2018/2/layout/IconCircleList"/>
    <dgm:cxn modelId="{6888A3B0-B5D2-471A-8602-400091452BE2}" srcId="{11F2BD3F-7E71-4F3B-A39C-CEB400D6765C}" destId="{A1123F0A-CE0E-4F56-A7A2-514F82F2A3F8}" srcOrd="1" destOrd="0" parTransId="{CE7E1A24-13C8-4E25-81B7-7BC9B4E38142}" sibTransId="{78672BF8-189E-41C8-90DB-2ECE78D359C6}"/>
    <dgm:cxn modelId="{C187A5D6-C97C-4684-921D-840AD2FC7182}" type="presOf" srcId="{82A844AB-674A-4EF0-898A-57729E47D338}" destId="{801221D4-19D8-4E44-B6AF-A05DD5D7DACF}" srcOrd="0" destOrd="0" presId="urn:microsoft.com/office/officeart/2018/2/layout/IconCircleList"/>
    <dgm:cxn modelId="{2BE7F3DF-7959-49CE-A1E5-4DD950418B79}" srcId="{11F2BD3F-7E71-4F3B-A39C-CEB400D6765C}" destId="{82A844AB-674A-4EF0-898A-57729E47D338}" srcOrd="0" destOrd="0" parTransId="{409865EE-B496-4514-A4C6-C0CA83A8A500}" sibTransId="{BB40355C-F4DE-4227-8F8A-1D61AE2A2F3D}"/>
    <dgm:cxn modelId="{EEA156BB-603A-4FBF-83E2-A49C4ADD28EA}" type="presParOf" srcId="{D7959605-2580-4076-B705-7A5EC302636B}" destId="{FA808365-2069-4D88-A44A-52CD5961AA4C}" srcOrd="0" destOrd="0" presId="urn:microsoft.com/office/officeart/2018/2/layout/IconCircleList"/>
    <dgm:cxn modelId="{700F8206-3B1F-462E-891B-8AACD9E7E7FB}" type="presParOf" srcId="{FA808365-2069-4D88-A44A-52CD5961AA4C}" destId="{8E44AF48-B094-4A93-A558-BE63C9C707C7}" srcOrd="0" destOrd="0" presId="urn:microsoft.com/office/officeart/2018/2/layout/IconCircleList"/>
    <dgm:cxn modelId="{781BF151-BDC5-4E7E-A7FD-54AAAF98EEEC}" type="presParOf" srcId="{8E44AF48-B094-4A93-A558-BE63C9C707C7}" destId="{575B5170-FFE1-4A20-8C28-78D7144C506F}" srcOrd="0" destOrd="0" presId="urn:microsoft.com/office/officeart/2018/2/layout/IconCircleList"/>
    <dgm:cxn modelId="{F34709B5-1074-4B53-B830-52976928C7FB}" type="presParOf" srcId="{8E44AF48-B094-4A93-A558-BE63C9C707C7}" destId="{7CAD605A-DE4E-4CE0-8D54-FF6E82819071}" srcOrd="1" destOrd="0" presId="urn:microsoft.com/office/officeart/2018/2/layout/IconCircleList"/>
    <dgm:cxn modelId="{4872D2EE-B456-4622-A318-F5EE762BB6C2}" type="presParOf" srcId="{8E44AF48-B094-4A93-A558-BE63C9C707C7}" destId="{8B51E978-BAD3-4340-AF7C-0B2B52C660E6}" srcOrd="2" destOrd="0" presId="urn:microsoft.com/office/officeart/2018/2/layout/IconCircleList"/>
    <dgm:cxn modelId="{9B1040DE-1D1D-4D66-B803-61DB6E66B838}" type="presParOf" srcId="{8E44AF48-B094-4A93-A558-BE63C9C707C7}" destId="{801221D4-19D8-4E44-B6AF-A05DD5D7DACF}" srcOrd="3" destOrd="0" presId="urn:microsoft.com/office/officeart/2018/2/layout/IconCircleList"/>
    <dgm:cxn modelId="{F71C8301-5BFC-4F90-BDB6-4E89E39EE326}" type="presParOf" srcId="{FA808365-2069-4D88-A44A-52CD5961AA4C}" destId="{FE01E0ED-3664-4C3C-8F45-A66692EAE8B4}" srcOrd="1" destOrd="0" presId="urn:microsoft.com/office/officeart/2018/2/layout/IconCircleList"/>
    <dgm:cxn modelId="{5B10F139-051F-4714-B935-205E6B4B972A}" type="presParOf" srcId="{FA808365-2069-4D88-A44A-52CD5961AA4C}" destId="{E30FBCCE-3A8A-4F85-98F7-36DB0D77BD2F}" srcOrd="2" destOrd="0" presId="urn:microsoft.com/office/officeart/2018/2/layout/IconCircleList"/>
    <dgm:cxn modelId="{078BEBDC-8621-41AA-9130-3BAF46B4B9F3}" type="presParOf" srcId="{E30FBCCE-3A8A-4F85-98F7-36DB0D77BD2F}" destId="{EE79A556-47A0-495C-ADCF-207C333441AB}" srcOrd="0" destOrd="0" presId="urn:microsoft.com/office/officeart/2018/2/layout/IconCircleList"/>
    <dgm:cxn modelId="{AE263526-984D-4D8F-9A05-A23122660DC6}" type="presParOf" srcId="{E30FBCCE-3A8A-4F85-98F7-36DB0D77BD2F}" destId="{DFF73464-1D0B-4940-BF1F-190151962985}" srcOrd="1" destOrd="0" presId="urn:microsoft.com/office/officeart/2018/2/layout/IconCircleList"/>
    <dgm:cxn modelId="{9E9D2C35-57C4-4587-BB43-6832BA019EFE}" type="presParOf" srcId="{E30FBCCE-3A8A-4F85-98F7-36DB0D77BD2F}" destId="{412D4C5B-615E-4173-8DE2-C56951435F34}" srcOrd="2" destOrd="0" presId="urn:microsoft.com/office/officeart/2018/2/layout/IconCircleList"/>
    <dgm:cxn modelId="{EDE4B26A-9A08-4767-AD9B-141B2BC3DE74}" type="presParOf" srcId="{E30FBCCE-3A8A-4F85-98F7-36DB0D77BD2F}" destId="{BE49BBB8-069E-4081-8281-9C658A4175A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BE297-4A57-45FD-BA49-81DD1704E094}">
      <dsp:nvSpPr>
        <dsp:cNvPr id="0" name=""/>
        <dsp:cNvSpPr/>
      </dsp:nvSpPr>
      <dsp:spPr>
        <a:xfrm>
          <a:off x="3080" y="363333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Research started at Saint Alphonsus around ~2010.</a:t>
          </a:r>
        </a:p>
      </dsp:txBody>
      <dsp:txXfrm>
        <a:off x="3080" y="363333"/>
        <a:ext cx="2444055" cy="1466433"/>
      </dsp:txXfrm>
    </dsp:sp>
    <dsp:sp modelId="{26200648-568D-4F83-ABF7-52ED19F0F166}">
      <dsp:nvSpPr>
        <dsp:cNvPr id="0" name=""/>
        <dsp:cNvSpPr/>
      </dsp:nvSpPr>
      <dsp:spPr>
        <a:xfrm>
          <a:off x="2691541" y="363333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Currently our staff has over 90+ years of clinical research experience. </a:t>
          </a:r>
        </a:p>
      </dsp:txBody>
      <dsp:txXfrm>
        <a:off x="2691541" y="363333"/>
        <a:ext cx="2444055" cy="1466433"/>
      </dsp:txXfrm>
    </dsp:sp>
    <dsp:sp modelId="{4F5EA1C5-B05E-4AD5-9557-D7205CE48E5F}">
      <dsp:nvSpPr>
        <dsp:cNvPr id="0" name=""/>
        <dsp:cNvSpPr/>
      </dsp:nvSpPr>
      <dsp:spPr>
        <a:xfrm>
          <a:off x="5380002" y="363333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Neuro Research officially became a “team” in 2024. </a:t>
          </a:r>
          <a:r>
            <a:rPr lang="en-US" sz="1600" kern="1200">
              <a:sym typeface="Wingdings" panose="05000000000000000000" pitchFamily="2" charset="2"/>
            </a:rPr>
            <a:t></a:t>
          </a:r>
          <a:r>
            <a:rPr lang="en-US" sz="1600" kern="1200"/>
            <a:t> Combined experience is over 90+ years of clinical trials in a variety of indications. </a:t>
          </a:r>
        </a:p>
      </dsp:txBody>
      <dsp:txXfrm>
        <a:off x="5380002" y="363333"/>
        <a:ext cx="2444055" cy="1466433"/>
      </dsp:txXfrm>
    </dsp:sp>
    <dsp:sp modelId="{6CF705F7-4065-4DBA-8B5F-86CDE5D33652}">
      <dsp:nvSpPr>
        <dsp:cNvPr id="0" name=""/>
        <dsp:cNvSpPr/>
      </dsp:nvSpPr>
      <dsp:spPr>
        <a:xfrm>
          <a:off x="8068463" y="363333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 service lines: Cardiology, Oncology, Orthopedics, and Neurology </a:t>
          </a:r>
        </a:p>
      </dsp:txBody>
      <dsp:txXfrm>
        <a:off x="8068463" y="363333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B5170-FFE1-4A20-8C28-78D7144C506F}">
      <dsp:nvSpPr>
        <dsp:cNvPr id="0" name=""/>
        <dsp:cNvSpPr/>
      </dsp:nvSpPr>
      <dsp:spPr>
        <a:xfrm>
          <a:off x="286474" y="598521"/>
          <a:ext cx="751023" cy="7510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D605A-DE4E-4CE0-8D54-FF6E82819071}">
      <dsp:nvSpPr>
        <dsp:cNvPr id="0" name=""/>
        <dsp:cNvSpPr/>
      </dsp:nvSpPr>
      <dsp:spPr>
        <a:xfrm>
          <a:off x="422419" y="693880"/>
          <a:ext cx="435593" cy="435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221D4-19D8-4E44-B6AF-A05DD5D7DACF}">
      <dsp:nvSpPr>
        <dsp:cNvPr id="0" name=""/>
        <dsp:cNvSpPr/>
      </dsp:nvSpPr>
      <dsp:spPr>
        <a:xfrm>
          <a:off x="1357834" y="645024"/>
          <a:ext cx="4041487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Objectively: </a:t>
          </a:r>
          <a:r>
            <a:rPr lang="en-US" sz="1400" kern="1200" dirty="0"/>
            <a:t>Research done to improve patient care, develop new treatments, provide access to novel therapy not yet on the market, understand how to prevent and manage disease (both future and existing). </a:t>
          </a:r>
        </a:p>
      </dsp:txBody>
      <dsp:txXfrm>
        <a:off x="1357834" y="645024"/>
        <a:ext cx="4041487" cy="751023"/>
      </dsp:txXfrm>
    </dsp:sp>
    <dsp:sp modelId="{EE79A556-47A0-495C-ADCF-207C333441AB}">
      <dsp:nvSpPr>
        <dsp:cNvPr id="0" name=""/>
        <dsp:cNvSpPr/>
      </dsp:nvSpPr>
      <dsp:spPr>
        <a:xfrm>
          <a:off x="5624798" y="645024"/>
          <a:ext cx="751023" cy="7510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73464-1D0B-4940-BF1F-190151962985}">
      <dsp:nvSpPr>
        <dsp:cNvPr id="0" name=""/>
        <dsp:cNvSpPr/>
      </dsp:nvSpPr>
      <dsp:spPr>
        <a:xfrm>
          <a:off x="5793395" y="802739"/>
          <a:ext cx="435593" cy="435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9BBB8-069E-4081-8281-9C658A4175A1}">
      <dsp:nvSpPr>
        <dsp:cNvPr id="0" name=""/>
        <dsp:cNvSpPr/>
      </dsp:nvSpPr>
      <dsp:spPr>
        <a:xfrm>
          <a:off x="6500327" y="808161"/>
          <a:ext cx="4015269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Subjectively: </a:t>
          </a:r>
          <a:r>
            <a:rPr lang="en-US" sz="1400" kern="1200" dirty="0"/>
            <a:t>Participation in something that provides autonomy and a sense of “legacy” for participants during their medical journey. Research allows patients and caregivers to have an option of possible hope to their care.</a:t>
          </a:r>
        </a:p>
      </dsp:txBody>
      <dsp:txXfrm>
        <a:off x="6500327" y="808161"/>
        <a:ext cx="4015269" cy="751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DF59D-3C2C-499E-BF8C-EC58AFF7135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8A85A8-DC74-400F-9769-196E9132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0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3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 all &lt;3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7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4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85A8-DC74-400F-9769-196E91320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BFEE29-A150-844D-39A8-1F932C570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3155" y="1468966"/>
            <a:ext cx="5285690" cy="3920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846C1-5701-CA96-EA84-312BCB391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1613" y="510098"/>
            <a:ext cx="7067747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Sample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CBF2F-A6B7-7B10-16CE-1149DED863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1614" y="3205113"/>
            <a:ext cx="7067746" cy="196266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and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D658C-6B5F-26C1-874B-6F7DADF04A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993" y="2627306"/>
            <a:ext cx="1086401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0B9F89-464F-601D-927A-C9D8996EA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3155" y="1468966"/>
            <a:ext cx="5285690" cy="3920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4F356-8182-2536-3456-54466C9CF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988"/>
            <a:ext cx="10515600" cy="1060515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2EA4-6DE8-C4D0-F655-E442416E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899"/>
            <a:ext cx="10515600" cy="448617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717C9-E0AF-2EC1-D852-8B58EF16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84880"/>
            <a:ext cx="181073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94B91D0-F659-434A-9666-4BB5D76D586B}" type="datetime1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A34E8-8CD5-2AFD-9D74-18C8882A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9762" y="5884880"/>
            <a:ext cx="483595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80764-5243-3D6A-E90F-421CD1D0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0056" y="5884880"/>
            <a:ext cx="1125718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A30D1D"/>
                </a:solidFill>
                <a:latin typeface="+mn-lt"/>
              </a:defRPr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E5B2D-53D8-27EE-C6BB-C308515A3A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993" y="2627306"/>
            <a:ext cx="1086401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CABB9-04F2-0751-1A56-7CBADD43E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0396"/>
            <a:ext cx="5181600" cy="4557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D17D8-5383-E473-88F7-FB8FE1C76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0395"/>
            <a:ext cx="5181600" cy="45578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320101-0B3F-2E00-706B-756D1712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84880"/>
            <a:ext cx="181073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7CF9F56-5A11-4BEB-8F0F-C139E56D2848}" type="datetime1">
              <a:rPr lang="en-US" smtClean="0"/>
              <a:t>4/16/2025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0F03C5-48B8-F681-B268-D5E15CAE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9762" y="5884880"/>
            <a:ext cx="483595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108188-22EC-1C07-4763-948C2A20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0056" y="5884880"/>
            <a:ext cx="1125718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A30D1D"/>
                </a:solidFill>
                <a:latin typeface="+mn-lt"/>
              </a:defRPr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67703-867C-2962-F719-9DEC1BAA0C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988"/>
            <a:ext cx="10515600" cy="1060515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1546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FCACA1-7AB8-61E9-D707-86FC7815E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0396"/>
            <a:ext cx="5181600" cy="45389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C76680-0FA4-0959-5497-0107479E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84880"/>
            <a:ext cx="181073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A1A3830-A28A-437E-920E-151CC09A8A5B}" type="datetime1">
              <a:rPr lang="en-US" smtClean="0"/>
              <a:t>4/16/2025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B22118-6E90-D350-0D5D-3DB18F34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9762" y="5884880"/>
            <a:ext cx="483595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030F96-AD9F-5176-C18B-2DE7DAB3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0056" y="5884880"/>
            <a:ext cx="1125718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A30D1D"/>
                </a:solidFill>
                <a:latin typeface="+mn-lt"/>
              </a:defRPr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BF1C71E-2167-B5E2-F659-2208D72274C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2" y="1240396"/>
            <a:ext cx="5183186" cy="453895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6B862-9342-1720-8F58-1D6CC13EB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988"/>
            <a:ext cx="10515600" cy="1060515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586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083BD2-6755-6539-237D-1AA359567D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851" y="990867"/>
            <a:ext cx="9209987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755384-AE5D-D07B-058E-A20DC4589B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1852" y="3685882"/>
            <a:ext cx="9209986" cy="196266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3A67407-2A27-ECE5-905A-725771CB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84880"/>
            <a:ext cx="181073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D2C849D-9670-4185-B650-63B1B48B6FD6}" type="datetime1">
              <a:rPr lang="en-US" smtClean="0"/>
              <a:t>4/16/2025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85AE52-2CCE-34CA-EE90-6757D2B3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9762" y="5884880"/>
            <a:ext cx="483595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D0696E1-F53F-280B-58F2-E1494FD9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0056" y="5884880"/>
            <a:ext cx="1125718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A30D1D"/>
                </a:solidFill>
                <a:latin typeface="+mn-lt"/>
              </a:defRPr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r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6B34E-0C8B-BCA9-1033-C2299CA2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81FC6-7C9F-B429-A70A-A177045EB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CA9C58-A9D2-6DE8-5C51-4CFB733F5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884880"/>
            <a:ext cx="181073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903AFC5-642B-41CF-BCDE-126908808692}" type="datetime1">
              <a:rPr lang="en-US" smtClean="0"/>
              <a:t>4/16/2025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3D1503-1B55-9C0D-ECBB-61EADAD8D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9762" y="5884880"/>
            <a:ext cx="483595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2756D5-DDA9-26B9-8AEA-4DA0FF5FC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0056" y="5884880"/>
            <a:ext cx="1125718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rgbClr val="A30D1D"/>
                </a:solidFill>
                <a:latin typeface="+mn-lt"/>
              </a:defRPr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505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50505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505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files/about%20fda/published/The-Sulfanilamide-Disaster.pdf" TargetMode="External"/><Relationship Id="rId3" Type="http://schemas.openxmlformats.org/officeDocument/2006/relationships/hyperlink" Target="https://www.cancer.nsw.gov.au/research-and-data/cancer-clinical-trials-in-nsw/how-do-clinical-trials-progress" TargetMode="External"/><Relationship Id="rId7" Type="http://schemas.openxmlformats.org/officeDocument/2006/relationships/hyperlink" Target="https://www.history.com/news/the-infamous-40-year-tuskegee-study" TargetMode="External"/><Relationship Id="rId12" Type="http://schemas.openxmlformats.org/officeDocument/2006/relationships/hyperlink" Target="https://pmc.ncbi.nlm.nih.gov/articles/PMC81135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mc.ncbi.nlm.nih.gov/articles/PMC1995496/" TargetMode="External"/><Relationship Id="rId11" Type="http://schemas.openxmlformats.org/officeDocument/2006/relationships/hyperlink" Target="https://www.hhs.gov/ohrp/regulations-and-policy/belmont-report/index.html" TargetMode="External"/><Relationship Id="rId5" Type="http://schemas.openxmlformats.org/officeDocument/2006/relationships/hyperlink" Target="https://nuremberg.law.harvard.edu/nmt_1_intro" TargetMode="External"/><Relationship Id="rId10" Type="http://schemas.openxmlformats.org/officeDocument/2006/relationships/hyperlink" Target="https://academic.oup.com/toxsci/article-abstract/122/1/1/1672454?redirectedFrom=fulltext" TargetMode="External"/><Relationship Id="rId4" Type="http://schemas.openxmlformats.org/officeDocument/2006/relationships/hyperlink" Target="https://clinicaltrials.gov/" TargetMode="External"/><Relationship Id="rId9" Type="http://schemas.openxmlformats.org/officeDocument/2006/relationships/hyperlink" Target="https://www.nejm.org/doi/full/10.1056/nejmoa06384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euro.research@saintalphonsu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neuro.research@saintalphonsus.org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mailto:westin.payne@saintalphonsus.org" TargetMode="External"/><Relationship Id="rId4" Type="http://schemas.openxmlformats.org/officeDocument/2006/relationships/hyperlink" Target="mailto:Helena.snider@saintalphonsu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ancer.nsw.gov.au/research-and-data/cancer-clinical-trials-in-nsw/how-do-clinical-trials-progress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strokene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080C-EC4E-0E29-7838-9352E20B4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614" y="510098"/>
            <a:ext cx="5900843" cy="2387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Bahnschrift" panose="020B0502040204020203" pitchFamily="34" charset="0"/>
              </a:rPr>
              <a:t>Research Institute at Saint Alphonsus – Neuro </a:t>
            </a:r>
            <a:br>
              <a:rPr lang="en-US" sz="4400" dirty="0">
                <a:latin typeface="Bahnschrift" panose="020B0502040204020203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93489-5837-2A4C-BA20-4DE3180EB4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Presenter: Helena Snider, CRC II - Neuroscience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br>
              <a:rPr lang="en-US" dirty="0"/>
            </a:br>
            <a:r>
              <a:rPr lang="en-US" sz="1200" dirty="0"/>
              <a:t>(AKA: Sharonrose Snider)</a:t>
            </a:r>
          </a:p>
        </p:txBody>
      </p:sp>
    </p:spTree>
    <p:extLst>
      <p:ext uri="{BB962C8B-B14F-4D97-AF65-F5344CB8AC3E}">
        <p14:creationId xmlns:p14="http://schemas.microsoft.com/office/powerpoint/2010/main" val="320966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BFAF-365C-7FA1-B532-371F9DA9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When….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B27FEB7-C476-D76A-46F3-5F9434DBE5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0436355"/>
              </p:ext>
            </p:extLst>
          </p:nvPr>
        </p:nvGraphicFramePr>
        <p:xfrm>
          <a:off x="838200" y="1235899"/>
          <a:ext cx="10515600" cy="219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5524A-6F6D-1420-567E-2E16F9B7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CE121-EF6F-34A6-5240-6CCBE869CE81}"/>
              </a:ext>
            </a:extLst>
          </p:cNvPr>
          <p:cNvSpPr txBox="1"/>
          <p:nvPr/>
        </p:nvSpPr>
        <p:spPr>
          <a:xfrm>
            <a:off x="1069522" y="3582383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ym typeface="Wingdings" panose="05000000000000000000" pitchFamily="2" charset="2"/>
              </a:rPr>
              <a:t>The “Lore” of research - (Some light reading):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C43DD-C450-2493-F44C-062A71E153E2}"/>
              </a:ext>
            </a:extLst>
          </p:cNvPr>
          <p:cNvSpPr txBox="1"/>
          <p:nvPr/>
        </p:nvSpPr>
        <p:spPr>
          <a:xfrm>
            <a:off x="1069522" y="4321047"/>
            <a:ext cx="747032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Nuremberg Trials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Tuskegee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Cytokine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Declaration of Helsinki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Sulfanilamide Disaster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Thalidomide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Belmont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Jesse </a:t>
            </a:r>
            <a:r>
              <a:rPr lang="en-US" i="1" dirty="0" err="1"/>
              <a:t>Gelsinger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764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BE4E-02F2-CDC5-A3F0-56390C1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5"/>
            <a:ext cx="9521856" cy="10605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Why Research?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4E22B-8C52-D98B-A888-CF8E22CE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9663FE6-53B1-E96C-815E-1E5CB524710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343783"/>
              </p:ext>
            </p:extLst>
          </p:nvPr>
        </p:nvGraphicFramePr>
        <p:xfrm>
          <a:off x="838200" y="1575708"/>
          <a:ext cx="10515600" cy="204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F885E6-71A6-9E93-FEB0-6C3E640B9FB1}"/>
              </a:ext>
            </a:extLst>
          </p:cNvPr>
          <p:cNvSpPr txBox="1"/>
          <p:nvPr/>
        </p:nvSpPr>
        <p:spPr>
          <a:xfrm>
            <a:off x="341328" y="4056558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/>
              <a:t>NIH Mission Statement:</a:t>
            </a:r>
            <a:br>
              <a:rPr lang="en-US" sz="2000" dirty="0"/>
            </a:br>
            <a:r>
              <a:rPr lang="en-US" sz="2000" i="1" dirty="0">
                <a:latin typeface="Arial Nova" panose="020B0504020202020204" pitchFamily="34" charset="0"/>
              </a:rPr>
              <a:t>“Clinical research is vital to the National Institutes of Health (NIH) mission of enhancing health, lengthening life, and reducing the burdens of illness and disability.”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0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DC2B-6856-92EA-9379-DBF7C3E1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chemeClr val="accent1"/>
                </a:solidFill>
              </a:rPr>
              <a:t>YOU</a:t>
            </a:r>
            <a:r>
              <a:rPr lang="en-US" dirty="0"/>
              <a:t> can make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11756-963D-2439-4071-138589FE0E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35899"/>
            <a:ext cx="10515600" cy="481655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Become Educated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dirty="0"/>
              <a:t>Share experiences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dirty="0"/>
              <a:t>Readings (The immortal life of Henrietta Lacks, Letters from Auschwitz, Jesse’s Intent, The Center Cannot Hold).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Engage in the process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Consider as a possible option during patient care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Refer possible patients to CRCs for deep dive into screening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Do not be intimidated by the process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Consider a role as a Primary Investigator or a Sub-Investigator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Complete required CITI training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Inquire about  current opportunities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Share interest in specific area or visit clinicaltrials.gov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Bring us trials that were mentioned at conferences or other academic forums.</a:t>
            </a:r>
          </a:p>
          <a:p>
            <a:pPr lvl="1" indent="0">
              <a:buNone/>
            </a:pPr>
            <a:endParaRPr lang="en-US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b="1" i="1" dirty="0">
                <a:solidFill>
                  <a:schemeClr val="accent1"/>
                </a:solidFill>
                <a:sym typeface="Wingdings" panose="05000000000000000000" pitchFamily="2" charset="2"/>
              </a:rPr>
              <a:t>Always feel free to reach out to your neighborhood CRC a research inquiry!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D254C-1761-BB5B-D851-925E7F73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4D76D-2D81-3336-EA28-F640C2DD923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19370" y="2098143"/>
            <a:ext cx="9553260" cy="27617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FED6-DF6E-5F39-8483-9F714F36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72A1-E960-5B51-C2C7-77E8F660BE44}"/>
              </a:ext>
            </a:extLst>
          </p:cNvPr>
          <p:cNvSpPr txBox="1"/>
          <p:nvPr/>
        </p:nvSpPr>
        <p:spPr>
          <a:xfrm>
            <a:off x="612250" y="477078"/>
            <a:ext cx="107415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References/ Resources:</a:t>
            </a:r>
          </a:p>
          <a:p>
            <a:endParaRPr lang="en-U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https://www.cancer.nsw.gov.au/research-and-data/cancer-clinical-trials-in-nsw/how-do-clinical-trials-progress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Clinicaltrials.gov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https://clinicaltrials.gov/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Nuremberg Trials: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https://nuremberg.law.harvard.edu/nmt_1_intro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Declaration of Helsinki: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https://pmc.ncbi.nlm.nih.gov/articles/PMC1995496/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Tuskegee Experiment: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https://www.history.com/news/the-infamous-40-year-tuskegee-study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Sulfanilamide Disaster: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https://www.fda.gov/files/about%20fda/published/The-Sulfanilamide-Disaster.pdf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Cytokine Storm: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https://www.nejm.org/doi/full/10.1056/nejmoa063842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Thalidomide: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https://academic.oup.com/toxsci/article-abstract/122/1/1/1672454?redirectedFrom=fulltext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Belmont Report: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https://www.hhs.gov/ohrp/regulations-and-policy/belmont-report/index.html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Gelsinger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https://pmc.ncbi.nlm.nih.gov/articles/PMC81135/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1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364B0-9CFA-53CB-E770-2028751E6D04}"/>
              </a:ext>
            </a:extLst>
          </p:cNvPr>
          <p:cNvSpPr txBox="1"/>
          <p:nvPr/>
        </p:nvSpPr>
        <p:spPr>
          <a:xfrm>
            <a:off x="3267054" y="2996977"/>
            <a:ext cx="468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THANK YOU!</a:t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232DFA-0008-F99E-59FA-2D7310869E19}"/>
              </a:ext>
            </a:extLst>
          </p:cNvPr>
          <p:cNvSpPr txBox="1">
            <a:spLocks/>
          </p:cNvSpPr>
          <p:nvPr/>
        </p:nvSpPr>
        <p:spPr>
          <a:xfrm>
            <a:off x="2061009" y="2088847"/>
            <a:ext cx="7094927" cy="13401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+mn-lt"/>
            </a:endParaRPr>
          </a:p>
          <a:p>
            <a:pPr marL="114300"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Neuro Research e-mail:</a:t>
            </a:r>
            <a:br>
              <a:rPr lang="en-US" sz="3200" dirty="0">
                <a:solidFill>
                  <a:schemeClr val="tx2"/>
                </a:solidFill>
                <a:latin typeface="+mn-lt"/>
              </a:rPr>
            </a:br>
            <a:r>
              <a:rPr lang="en-US" sz="3200" dirty="0">
                <a:solidFill>
                  <a:schemeClr val="tx2"/>
                </a:solidFill>
                <a:latin typeface="+mn-lt"/>
                <a:hlinkClick r:id="rId3"/>
              </a:rPr>
              <a:t>neuro.research@saintalphonsus.org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6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EB91-3AC3-FE7B-DB14-45674965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63" y="1161129"/>
            <a:ext cx="10515600" cy="731281"/>
          </a:xfrm>
        </p:spPr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AF5F1-0607-8517-52C8-9C3CEFE196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6563" y="2087962"/>
            <a:ext cx="10515600" cy="2891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– Who is your Neuro Research team at Saint Alphonsus?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– What is Clinical Research?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- Where is Saint Alphonsus Neuro Research making a difference?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– When did the Research Institute begin at Saint Alphonsus?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– Why is Neuro Research important?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make the difference in your community?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2FD37-AF05-5538-F958-CFDAD38C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49508-F767-28E5-1AB9-6EF2BBBEE561}"/>
              </a:ext>
            </a:extLst>
          </p:cNvPr>
          <p:cNvSpPr txBox="1"/>
          <p:nvPr/>
        </p:nvSpPr>
        <p:spPr>
          <a:xfrm>
            <a:off x="3222267" y="596245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Welcome everyone! Thank you for being here today. </a:t>
            </a:r>
          </a:p>
        </p:txBody>
      </p:sp>
    </p:spTree>
    <p:extLst>
      <p:ext uri="{BB962C8B-B14F-4D97-AF65-F5344CB8AC3E}">
        <p14:creationId xmlns:p14="http://schemas.microsoft.com/office/powerpoint/2010/main" val="26796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E93C3D-4D62-0A5B-2259-C6BCBA67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28" y="495754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u="sng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Neuro Research Team </a:t>
            </a:r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36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7CAC42-9594-1528-3688-0DE963EA6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097" y="1811260"/>
            <a:ext cx="4977578" cy="363928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Neuro research email:</a:t>
            </a:r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  <a:hlinkClick r:id="rId3"/>
              </a:rPr>
              <a:t>neuro.research@saintalphonsus.org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Current Neuro Clinical Research Coordinators (CRCs):</a:t>
            </a:r>
          </a:p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	Helena Snider (208) 367-7397</a:t>
            </a:r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</a:rPr>
              <a:t>	</a:t>
            </a:r>
            <a:r>
              <a:rPr lang="en-US" sz="1800" dirty="0">
                <a:solidFill>
                  <a:schemeClr val="tx2"/>
                </a:solidFill>
                <a:latin typeface="+mn-lt"/>
                <a:hlinkClick r:id="rId4"/>
              </a:rPr>
              <a:t>Helena.snider@saintalphonsus.org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</a:rPr>
              <a:t>	Westin Payne (208) 367-7017</a:t>
            </a:r>
          </a:p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	</a:t>
            </a:r>
            <a:r>
              <a:rPr lang="en-US" sz="1800" dirty="0">
                <a:solidFill>
                  <a:schemeClr val="tx2"/>
                </a:solidFill>
                <a:latin typeface="+mn-lt"/>
                <a:hlinkClick r:id="rId5"/>
              </a:rPr>
              <a:t>westin.payne@saintalphonsus.org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phic 14" descr="Brain">
            <a:extLst>
              <a:ext uri="{FF2B5EF4-FFF2-40B4-BE49-F238E27FC236}">
                <a16:creationId xmlns:a16="http://schemas.microsoft.com/office/drawing/2014/main" id="{61E35455-E7BA-88C2-7550-86B6AC500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4E46-CE61-8901-C223-7B3F8B52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EAF2853-1F3B-4CB4-A469-EEA482916880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5553CA-1E61-5287-12A8-2DD0F7E59A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8062" y="5879626"/>
            <a:ext cx="2667372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9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B0B5-2B36-B244-67BB-FDF7D72B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Who: Current Research Clinical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D5D42-EFBB-C7BF-9872-03D5D669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83AA8-0232-F8ED-8798-C09980E484D7}"/>
              </a:ext>
            </a:extLst>
          </p:cNvPr>
          <p:cNvSpPr txBox="1"/>
          <p:nvPr/>
        </p:nvSpPr>
        <p:spPr>
          <a:xfrm>
            <a:off x="914400" y="1547864"/>
            <a:ext cx="9445656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Dr. Lukas Clark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Jane Spencer, CNS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Dr. Jackie Whitesell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Dr. Ondrej Choutka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Carin Bohan, PA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Chris Oswald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Amber Enochson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Erik Schumacher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5C7C4-07DC-061C-0392-28CF4D9FD6EE}"/>
              </a:ext>
            </a:extLst>
          </p:cNvPr>
          <p:cNvSpPr txBox="1"/>
          <p:nvPr/>
        </p:nvSpPr>
        <p:spPr>
          <a:xfrm>
            <a:off x="850663" y="3354602"/>
            <a:ext cx="66402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Additional Research Institute team members:</a:t>
            </a:r>
          </a:p>
          <a:p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2FC12-CF44-2EDE-6E98-3D77A68642E9}"/>
              </a:ext>
            </a:extLst>
          </p:cNvPr>
          <p:cNvSpPr txBox="1"/>
          <p:nvPr/>
        </p:nvSpPr>
        <p:spPr>
          <a:xfrm>
            <a:off x="838200" y="3986696"/>
            <a:ext cx="11049000" cy="193899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Alicia Weeks – Ortho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Erika Calhoun – Cardio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Kristina Slanda - Cardio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Suzanne Janzen - TMIST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Madelyn Pierce - </a:t>
            </a:r>
            <a:r>
              <a:rPr lang="en-US" sz="2000" dirty="0" err="1"/>
              <a:t>Onc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Janine Wiese - </a:t>
            </a:r>
            <a:r>
              <a:rPr lang="en-US" sz="2000" dirty="0" err="1"/>
              <a:t>Onc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Shauna M. Boren - </a:t>
            </a:r>
            <a:r>
              <a:rPr lang="en-US" sz="2000" dirty="0" err="1"/>
              <a:t>Onc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/>
              <a:t>Mrunmayi</a:t>
            </a:r>
            <a:r>
              <a:rPr lang="en-US" sz="2000" dirty="0"/>
              <a:t> Tilak - </a:t>
            </a:r>
            <a:r>
              <a:rPr lang="en-US" sz="2000" dirty="0" err="1"/>
              <a:t>Onc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Stacie Smith – Manager, HRPP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Julie Bird – Research Ops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Marcy Martens – Finance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Dr. Born – Chief Medical Officer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Westin Payne – Neuro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Helena Snider – Neuro</a:t>
            </a: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BF909670-9035-8BD3-6DBF-7CAB01F6A5E0}"/>
              </a:ext>
            </a:extLst>
          </p:cNvPr>
          <p:cNvSpPr/>
          <p:nvPr/>
        </p:nvSpPr>
        <p:spPr>
          <a:xfrm rot="1175609">
            <a:off x="8811655" y="1433542"/>
            <a:ext cx="2108487" cy="1998823"/>
          </a:xfrm>
          <a:prstGeom prst="heart">
            <a:avLst/>
          </a:prstGeom>
          <a:noFill/>
          <a:ln>
            <a:solidFill>
              <a:srgbClr val="A30D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A57A4-1177-F27B-114D-CF416DE391BC}"/>
              </a:ext>
            </a:extLst>
          </p:cNvPr>
          <p:cNvSpPr txBox="1"/>
          <p:nvPr/>
        </p:nvSpPr>
        <p:spPr>
          <a:xfrm rot="1301865">
            <a:off x="9098600" y="2019133"/>
            <a:ext cx="153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Huge THANK YOU to all clinical and supporting staff!</a:t>
            </a:r>
          </a:p>
        </p:txBody>
      </p:sp>
    </p:spTree>
    <p:extLst>
      <p:ext uri="{BB962C8B-B14F-4D97-AF65-F5344CB8AC3E}">
        <p14:creationId xmlns:p14="http://schemas.microsoft.com/office/powerpoint/2010/main" val="2875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08F608-F91A-193B-ACF9-04E93FB8F5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1325" y="1990960"/>
            <a:ext cx="7786606" cy="34427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6C9FB-C760-DCEA-31E0-F6AF295A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682806-EFC9-352F-168E-13276DDF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93" y="1187401"/>
            <a:ext cx="6593278" cy="766085"/>
          </a:xfrm>
        </p:spPr>
        <p:txBody>
          <a:bodyPr>
            <a:normAutofit/>
          </a:bodyPr>
          <a:lstStyle/>
          <a:p>
            <a:r>
              <a:rPr lang="en-US" sz="3200" dirty="0"/>
              <a:t>Phases of Clinical Trials: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E2006-55CF-773E-0156-2BDC67B83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93" y="2321006"/>
            <a:ext cx="1554615" cy="536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796CD6-8353-812D-1B41-439A77C07820}"/>
              </a:ext>
            </a:extLst>
          </p:cNvPr>
          <p:cNvSpPr txBox="1"/>
          <p:nvPr/>
        </p:nvSpPr>
        <p:spPr>
          <a:xfrm>
            <a:off x="8105080" y="2074087"/>
            <a:ext cx="372559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/>
            <a:r>
              <a:rPr lang="en-US" sz="1400" dirty="0">
                <a:latin typeface="Aptos Display" panose="020B0004020202020204" pitchFamily="34" charset="0"/>
              </a:rPr>
              <a:t>Phase 1: (15-50 participants)</a:t>
            </a:r>
            <a:br>
              <a:rPr lang="en-US" sz="1400" dirty="0">
                <a:latin typeface="Aptos Display" panose="020B0004020202020204" pitchFamily="34" charset="0"/>
              </a:rPr>
            </a:br>
            <a:r>
              <a:rPr lang="en-US" sz="1400" dirty="0">
                <a:latin typeface="Aptos Display" panose="020B0004020202020204" pitchFamily="34" charset="0"/>
              </a:rPr>
              <a:t> Focus on </a:t>
            </a:r>
            <a:r>
              <a:rPr lang="en-US" sz="1400" u="sng" dirty="0">
                <a:latin typeface="Aptos Display" panose="020B0004020202020204" pitchFamily="34" charset="0"/>
              </a:rPr>
              <a:t>safety</a:t>
            </a:r>
            <a:r>
              <a:rPr lang="en-US" sz="1400" dirty="0">
                <a:latin typeface="Aptos Display" panose="020B0004020202020204" pitchFamily="34" charset="0"/>
              </a:rPr>
              <a:t> and the proper dose.</a:t>
            </a:r>
          </a:p>
          <a:p>
            <a:pPr marL="914400" indent="-914400"/>
            <a:r>
              <a:rPr lang="en-US" sz="1400" dirty="0">
                <a:latin typeface="Aptos Display" panose="020B0004020202020204" pitchFamily="34" charset="0"/>
              </a:rPr>
              <a:t>*Phase 2: (Less than 100 participants) </a:t>
            </a:r>
            <a:br>
              <a:rPr lang="en-US" sz="1400" dirty="0">
                <a:latin typeface="Aptos Display" panose="020B0004020202020204" pitchFamily="34" charset="0"/>
              </a:rPr>
            </a:br>
            <a:r>
              <a:rPr lang="en-US" sz="1400" dirty="0">
                <a:latin typeface="Aptos Display" panose="020B0004020202020204" pitchFamily="34" charset="0"/>
              </a:rPr>
              <a:t>Focus on </a:t>
            </a:r>
            <a:r>
              <a:rPr lang="en-US" sz="1400" u="sng" dirty="0">
                <a:latin typeface="Aptos Display" panose="020B0004020202020204" pitchFamily="34" charset="0"/>
              </a:rPr>
              <a:t>effectiveness</a:t>
            </a:r>
            <a:r>
              <a:rPr lang="en-US" sz="1400" dirty="0">
                <a:latin typeface="Aptos Display" panose="020B0004020202020204" pitchFamily="34" charset="0"/>
              </a:rPr>
              <a:t> and side effects. </a:t>
            </a:r>
          </a:p>
          <a:p>
            <a:pPr marL="914400" indent="-914400"/>
            <a:r>
              <a:rPr lang="en-US" sz="1400" dirty="0">
                <a:latin typeface="Aptos Display" panose="020B0004020202020204" pitchFamily="34" charset="0"/>
              </a:rPr>
              <a:t>*Phase 3: (Hundreds of participants) </a:t>
            </a:r>
            <a:br>
              <a:rPr lang="en-US" sz="1400" dirty="0">
                <a:latin typeface="Aptos Display" panose="020B0004020202020204" pitchFamily="34" charset="0"/>
              </a:rPr>
            </a:br>
            <a:r>
              <a:rPr lang="en-US" sz="1400" dirty="0">
                <a:latin typeface="Aptos Display" panose="020B0004020202020204" pitchFamily="34" charset="0"/>
              </a:rPr>
              <a:t>Compares the </a:t>
            </a:r>
            <a:r>
              <a:rPr lang="en-US" sz="1400" u="sng" dirty="0">
                <a:latin typeface="Aptos Display" panose="020B0004020202020204" pitchFamily="34" charset="0"/>
              </a:rPr>
              <a:t>new treatment</a:t>
            </a:r>
            <a:r>
              <a:rPr lang="en-US" sz="1400" dirty="0">
                <a:latin typeface="Aptos Display" panose="020B0004020202020204" pitchFamily="34" charset="0"/>
              </a:rPr>
              <a:t> to existing treatment. </a:t>
            </a:r>
          </a:p>
          <a:p>
            <a:pPr marL="914400" indent="-914400"/>
            <a:r>
              <a:rPr lang="en-US" sz="1400" dirty="0">
                <a:latin typeface="Aptos Display" panose="020B0004020202020204" pitchFamily="34" charset="0"/>
              </a:rPr>
              <a:t>*Phase 4: (Thousands of people) </a:t>
            </a:r>
            <a:br>
              <a:rPr lang="en-US" sz="1400" dirty="0">
                <a:latin typeface="Aptos Display" panose="020B0004020202020204" pitchFamily="34" charset="0"/>
              </a:rPr>
            </a:br>
            <a:r>
              <a:rPr lang="en-US" sz="1400" dirty="0">
                <a:latin typeface="Aptos Display" panose="020B0004020202020204" pitchFamily="34" charset="0"/>
              </a:rPr>
              <a:t>Treatment is </a:t>
            </a:r>
            <a:r>
              <a:rPr lang="en-US" sz="1400" u="sng" dirty="0">
                <a:latin typeface="Aptos Display" panose="020B0004020202020204" pitchFamily="34" charset="0"/>
              </a:rPr>
              <a:t>approved and available</a:t>
            </a:r>
            <a:r>
              <a:rPr lang="en-US" sz="1400" dirty="0">
                <a:latin typeface="Aptos Display" panose="020B0004020202020204" pitchFamily="34" charset="0"/>
              </a:rPr>
              <a:t>. Long-term effects are observed.</a:t>
            </a:r>
          </a:p>
          <a:p>
            <a:pPr marL="914400" indent="-914400"/>
            <a:r>
              <a:rPr lang="en-US" sz="1400" dirty="0">
                <a:latin typeface="Aptos Display" panose="020B0004020202020204" pitchFamily="34" charset="0"/>
                <a:sym typeface="Wingdings" panose="05000000000000000000" pitchFamily="2" charset="2"/>
              </a:rPr>
              <a:t>	 Registry studies</a:t>
            </a:r>
          </a:p>
          <a:p>
            <a:pPr marL="914400" indent="-914400"/>
            <a:r>
              <a:rPr lang="en-US" sz="1400" dirty="0">
                <a:latin typeface="Aptos Display" panose="020B0004020202020204" pitchFamily="34" charset="0"/>
                <a:sym typeface="Wingdings" panose="05000000000000000000" pitchFamily="2" charset="2"/>
              </a:rPr>
              <a:t>	</a:t>
            </a:r>
          </a:p>
          <a:p>
            <a:pPr marL="914400" indent="-914400"/>
            <a:r>
              <a:rPr lang="en-US" sz="1400" dirty="0">
                <a:latin typeface="Aptos Display" panose="020B0004020202020204" pitchFamily="34" charset="0"/>
                <a:sym typeface="Wingdings" panose="05000000000000000000" pitchFamily="2" charset="2"/>
              </a:rPr>
              <a:t>         </a:t>
            </a:r>
            <a:endParaRPr lang="en-US" sz="1400" dirty="0">
              <a:latin typeface="Aptos Display" panose="020B00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B7D9C8B-DFF2-6152-8F8C-1D86A5A958A2}"/>
              </a:ext>
            </a:extLst>
          </p:cNvPr>
          <p:cNvSpPr txBox="1">
            <a:spLocks/>
          </p:cNvSpPr>
          <p:nvPr/>
        </p:nvSpPr>
        <p:spPr>
          <a:xfrm>
            <a:off x="795400" y="231931"/>
            <a:ext cx="9654208" cy="883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05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What is Research?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BBA3D-94BB-EC26-BC9E-1FE4328875E8}"/>
              </a:ext>
            </a:extLst>
          </p:cNvPr>
          <p:cNvSpPr txBox="1"/>
          <p:nvPr/>
        </p:nvSpPr>
        <p:spPr>
          <a:xfrm>
            <a:off x="476993" y="5264397"/>
            <a:ext cx="616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https://www.cancer.nsw.gov.au/research-and-data/cancer-clinical-trials-in-nsw/how-do-clinical-trials-progress</a:t>
            </a:r>
            <a:endParaRPr lang="en-US" sz="800" i="1" dirty="0"/>
          </a:p>
          <a:p>
            <a:endParaRPr lang="en-US" sz="800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555504D-72EA-92D9-0591-13233D09974F}"/>
              </a:ext>
            </a:extLst>
          </p:cNvPr>
          <p:cNvSpPr/>
          <p:nvPr/>
        </p:nvSpPr>
        <p:spPr>
          <a:xfrm>
            <a:off x="3992336" y="1953486"/>
            <a:ext cx="356522" cy="33855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578286D8-8CDD-3B6C-3078-2C46F0F4A9AE}"/>
              </a:ext>
            </a:extLst>
          </p:cNvPr>
          <p:cNvSpPr/>
          <p:nvPr/>
        </p:nvSpPr>
        <p:spPr>
          <a:xfrm>
            <a:off x="5444243" y="1972163"/>
            <a:ext cx="356522" cy="33855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C90F89F-537E-8A3F-3C2F-6D9835A4A8F3}"/>
              </a:ext>
            </a:extLst>
          </p:cNvPr>
          <p:cNvSpPr/>
          <p:nvPr/>
        </p:nvSpPr>
        <p:spPr>
          <a:xfrm>
            <a:off x="6892010" y="1972163"/>
            <a:ext cx="356522" cy="33855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A43ACF1-475C-3DA3-CFA7-4B3BE0D930C6}"/>
              </a:ext>
            </a:extLst>
          </p:cNvPr>
          <p:cNvSpPr/>
          <p:nvPr/>
        </p:nvSpPr>
        <p:spPr>
          <a:xfrm>
            <a:off x="4200149" y="5806675"/>
            <a:ext cx="220435" cy="20507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A9960-D7FF-E9EF-375D-D60D01DE7CF5}"/>
              </a:ext>
            </a:extLst>
          </p:cNvPr>
          <p:cNvSpPr txBox="1"/>
          <p:nvPr/>
        </p:nvSpPr>
        <p:spPr>
          <a:xfrm>
            <a:off x="4420584" y="5800081"/>
            <a:ext cx="3167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tos Display" panose="020B0004020202020204" pitchFamily="34" charset="0"/>
                <a:sym typeface="Wingdings" panose="05000000000000000000" pitchFamily="2" charset="2"/>
              </a:rPr>
              <a:t>= Phases Saint Alphonsus is most engaged 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017A-A474-0FA1-6C75-2617C294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Research: </a:t>
            </a:r>
            <a:r>
              <a:rPr lang="en-US" sz="1200" dirty="0"/>
              <a:t>(Short List)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0497-61A4-4DC6-CABB-E350B5A709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35899"/>
            <a:ext cx="10515600" cy="2446194"/>
          </a:xfrm>
        </p:spPr>
        <p:txBody>
          <a:bodyPr>
            <a:normAutofit lnSpcReduction="10000"/>
          </a:bodyPr>
          <a:lstStyle/>
          <a:p>
            <a:r>
              <a:rPr lang="en-US" sz="1600" u="sng" dirty="0">
                <a:latin typeface="+mn-lt"/>
              </a:rPr>
              <a:t>Not here “Yet”</a:t>
            </a:r>
          </a:p>
          <a:p>
            <a:pPr marL="1028700" lvl="1" indent="-342900"/>
            <a:r>
              <a:rPr lang="en-US" sz="1400" dirty="0">
                <a:latin typeface="+mn-lt"/>
              </a:rPr>
              <a:t>Investigator led research – Not currently available for Neuro Research. However, send feasibility for review.*</a:t>
            </a:r>
          </a:p>
          <a:p>
            <a:pPr marL="1028700" lvl="1" indent="-342900"/>
            <a:r>
              <a:rPr lang="en-US" sz="1400" dirty="0">
                <a:latin typeface="+mn-lt"/>
              </a:rPr>
              <a:t>Academic Research – ID does not have a medical research academic center. However, future engagement of local partners and related learner groups are in development.*</a:t>
            </a:r>
          </a:p>
          <a:p>
            <a:r>
              <a:rPr lang="en-US" sz="1600" u="sng" dirty="0">
                <a:latin typeface="+mn-lt"/>
              </a:rPr>
              <a:t>Here now</a:t>
            </a:r>
          </a:p>
          <a:p>
            <a:pPr marL="1028700" lvl="1" indent="-342900"/>
            <a:r>
              <a:rPr lang="en-US" sz="1400" dirty="0">
                <a:latin typeface="+mn-lt"/>
              </a:rPr>
              <a:t>Industry sponsored trials – Privately funded trials. </a:t>
            </a:r>
          </a:p>
          <a:p>
            <a:pPr marL="1028700" lvl="1" indent="-342900"/>
            <a:r>
              <a:rPr lang="en-US" sz="1400" dirty="0">
                <a:latin typeface="+mn-lt"/>
              </a:rPr>
              <a:t>Federally funded trials – Use of federal dollars/grants for research. </a:t>
            </a:r>
          </a:p>
          <a:p>
            <a:pPr marL="1028700" lvl="1" indent="-342900"/>
            <a:r>
              <a:rPr lang="en-US" sz="1400" dirty="0">
                <a:latin typeface="+mn-lt"/>
              </a:rPr>
              <a:t>Registry studies – A type of observational study. Data is collected more inline with clinic standards</a:t>
            </a:r>
          </a:p>
          <a:p>
            <a:pPr marL="1028700" lvl="1" indent="-342900"/>
            <a:r>
              <a:rPr lang="en-US" sz="1400" dirty="0">
                <a:latin typeface="+mn-lt"/>
              </a:rPr>
              <a:t>Observational studies – More scheduled study follow-up timepoints to observe and collect health outcomes</a:t>
            </a:r>
          </a:p>
          <a:p>
            <a:pPr marL="1028700" lvl="1" indent="-342900"/>
            <a:r>
              <a:rPr lang="en-US" sz="1400" dirty="0">
                <a:latin typeface="+mn-lt"/>
              </a:rPr>
              <a:t>Interventional studies – Strict treatment and study follow ups; compete and align with standard of care for patient interventions.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C379D-7EB6-5169-6C5B-6ACFBA60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DE301-E0D7-C5D9-C4D3-E21D76092EA7}"/>
              </a:ext>
            </a:extLst>
          </p:cNvPr>
          <p:cNvSpPr txBox="1"/>
          <p:nvPr/>
        </p:nvSpPr>
        <p:spPr>
          <a:xfrm>
            <a:off x="838199" y="3894363"/>
            <a:ext cx="11122479" cy="249299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1200" u="sng" dirty="0"/>
              <a:t>Common Research Coordinator Tasks:</a:t>
            </a:r>
          </a:p>
          <a:p>
            <a:endParaRPr lang="en-US" sz="12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Conducting informed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Reviewing patient EMR for 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Performing pt health questionnaires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Detailed understanding of a protocol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Review lab/ Imaging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Record concomitant meds/procedures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Reporting Adverse Events/ Serious Adverse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Muscle Testing (HHD/Jamar)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Vitals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Spirometry vital capacity testing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ALSFRS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Cognitive testing (ECAS)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Coordinating patient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Blood draws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Lab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Sample shipping/ </a:t>
            </a:r>
            <a:r>
              <a:rPr lang="en-US" sz="1200" dirty="0" err="1"/>
              <a:t>BioBanking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Modified Rankin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ECG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Medication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Medication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Register/Randomization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Admin/Finance/Data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Policy/ Regulatory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Metric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EPIC Everything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Patient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Patient Navigation across PNW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364FE-3F12-0037-7705-8FCB9393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Where to find Trials: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5F518-9725-C3BF-E52E-34D57F78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117787-46B7-3695-72CE-CCC97258B04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89614" y="1228711"/>
            <a:ext cx="3161306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ClinicalTrials.gov</a:t>
            </a:r>
            <a:endParaRPr lang="en-US" sz="2800" dirty="0"/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3A1C-867A-9273-E565-AFB704CCE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618" y="1776171"/>
            <a:ext cx="3212870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1BCD4-D418-4BB6-2DA1-DCDF7AD65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977" y="1300851"/>
            <a:ext cx="5700055" cy="3924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FCA86B-9AD7-B67C-4B70-8EB8E1440CFA}"/>
              </a:ext>
            </a:extLst>
          </p:cNvPr>
          <p:cNvSpPr txBox="1"/>
          <p:nvPr/>
        </p:nvSpPr>
        <p:spPr>
          <a:xfrm>
            <a:off x="497907" y="2916655"/>
            <a:ext cx="4397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464646"/>
                </a:solidFill>
              </a:rPr>
              <a:t>Current Neuro Research NCT# at Saint Alphonsus: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i="0" dirty="0" err="1">
                <a:solidFill>
                  <a:srgbClr val="464646"/>
                </a:solidFill>
                <a:effectLst/>
              </a:rPr>
              <a:t>CorEvitas</a:t>
            </a:r>
            <a:r>
              <a:rPr lang="en-US" sz="1600" b="0" i="0" dirty="0">
                <a:solidFill>
                  <a:srgbClr val="464646"/>
                </a:solidFill>
                <a:effectLst/>
              </a:rPr>
              <a:t>: NCT03291756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464646"/>
                </a:solidFill>
                <a:effectLst/>
              </a:rPr>
              <a:t>ASSESS: NCT06578195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64646"/>
                </a:solidFill>
              </a:rPr>
              <a:t>PREVENT: </a:t>
            </a:r>
            <a:r>
              <a:rPr lang="en-US" sz="1600" b="0" i="0" dirty="0">
                <a:solidFill>
                  <a:srgbClr val="1B1B1B"/>
                </a:solidFill>
                <a:effectLst/>
              </a:rPr>
              <a:t>NCT06581861</a:t>
            </a:r>
            <a:endParaRPr lang="en-US" sz="1600" dirty="0">
              <a:solidFill>
                <a:srgbClr val="46464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64646"/>
                </a:solidFill>
              </a:rPr>
              <a:t>Healey Platform: </a:t>
            </a:r>
            <a:r>
              <a:rPr lang="en-US" sz="1600" b="0" i="0" dirty="0">
                <a:solidFill>
                  <a:srgbClr val="1B1B1B"/>
                </a:solidFill>
                <a:effectLst/>
              </a:rPr>
              <a:t>NCT04297683</a:t>
            </a:r>
            <a:endParaRPr lang="en-US" sz="1600" b="0" i="0" dirty="0">
              <a:solidFill>
                <a:srgbClr val="46464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64646"/>
                </a:solidFill>
              </a:rPr>
              <a:t>Healey RGF: </a:t>
            </a:r>
            <a:r>
              <a:rPr lang="en-US" sz="1600" b="0" i="0" dirty="0">
                <a:solidFill>
                  <a:srgbClr val="1B1B1B"/>
                </a:solidFill>
                <a:effectLst/>
              </a:rPr>
              <a:t>NCT05740813</a:t>
            </a:r>
            <a:endParaRPr lang="en-US" sz="1600" dirty="0">
              <a:solidFill>
                <a:srgbClr val="46464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464646"/>
                </a:solidFill>
              </a:rPr>
              <a:t>Librexia</a:t>
            </a:r>
            <a:r>
              <a:rPr lang="en-US" sz="1600" dirty="0">
                <a:solidFill>
                  <a:srgbClr val="464646"/>
                </a:solidFill>
              </a:rPr>
              <a:t>: </a:t>
            </a:r>
            <a:r>
              <a:rPr lang="en-US" sz="1600" b="0" i="0" dirty="0">
                <a:solidFill>
                  <a:srgbClr val="1B1B1B"/>
                </a:solidFill>
                <a:effectLst/>
              </a:rPr>
              <a:t>NCT05702034</a:t>
            </a:r>
            <a:endParaRPr lang="en-US" sz="1600" b="0" i="0" dirty="0">
              <a:solidFill>
                <a:srgbClr val="46464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64646"/>
                </a:solidFill>
              </a:rPr>
              <a:t>ASPIRE: </a:t>
            </a:r>
            <a:r>
              <a:rPr lang="en-US" sz="1600" b="0" i="0" dirty="0">
                <a:solidFill>
                  <a:srgbClr val="1B1B1B"/>
                </a:solidFill>
                <a:effectLst/>
              </a:rPr>
              <a:t>NCT03907046</a:t>
            </a:r>
            <a:endParaRPr lang="en-US" sz="1600" dirty="0">
              <a:solidFill>
                <a:srgbClr val="46464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464646"/>
                </a:solidFill>
              </a:rPr>
              <a:t>GammaTile</a:t>
            </a:r>
            <a:r>
              <a:rPr lang="en-US" sz="1600" dirty="0">
                <a:solidFill>
                  <a:srgbClr val="464646"/>
                </a:solidFill>
              </a:rPr>
              <a:t>: </a:t>
            </a:r>
            <a:r>
              <a:rPr lang="en-US" sz="1600" b="0" i="0" dirty="0">
                <a:solidFill>
                  <a:srgbClr val="1B1B1B"/>
                </a:solidFill>
                <a:effectLst/>
              </a:rPr>
              <a:t>NCT04427384</a:t>
            </a:r>
            <a:endParaRPr lang="en-US" sz="1600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87B8C-ABCA-3CB0-CFC3-8396A6999E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ASPIRE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(Anticoagulation in ICH Survivors for Stroke Prevention and Recovery) 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NCT#: NCT03907046      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(New!)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Consortium: NIH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StrokeNet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b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https://www.nihstrokenet.org/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Summary:  A randomized, double-blinded, phase III clinical trial designed to test the efficacy and safety of anticoagulation (apixaban) , compared with aspirin, in patients with a recent ICH and non-valvular AF. 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PI: Dr. Lukas Clark, Sub-PI: Jane Spencer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ASSESS ALL ALS Study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NCT#: 06578195	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(New!)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Consortium: All/ALS Consortium </a:t>
            </a:r>
            <a:b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Summary: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Biomarker Study for Symptomatic ALS and Control patients. 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PI: Dr. Jackie Whitesell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Current Site enrollment: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2*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 ALL ALS Study</a:t>
            </a:r>
            <a:b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NCT#: 06581861 	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(New!)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Consortium: ALL/ALS Consortium</a:t>
            </a:r>
            <a:b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Summary: </a:t>
            </a:r>
            <a:r>
              <a:rPr lang="en-US" sz="18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Longitudinal Biomarker Study for Participants Who Are Genetically At Risk for 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Amyotrophic Lateral Sclerosis</a:t>
            </a:r>
            <a:r>
              <a:rPr lang="en-US" sz="18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18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18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b="1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PI: Dr. Jackie Whitesell</a:t>
            </a:r>
            <a:br>
              <a:rPr lang="en-US" sz="18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Current Site Enrollment: 1*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Librexia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Study of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Milvexian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Participants After an Acute Ischemic Stroke or High-Risk Transient Ischemic Attack- LIBREXIA-STROKE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NCT#: </a:t>
            </a:r>
            <a:r>
              <a:rPr lang="en-US" sz="1800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NCT05702034</a:t>
            </a:r>
            <a:br>
              <a:rPr lang="en-US" sz="1800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Summary: The purpose of this study is to evaluate whether </a:t>
            </a:r>
            <a:r>
              <a:rPr lang="en-US" sz="1800" kern="10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milvexian</a:t>
            </a:r>
            <a:r>
              <a:rPr lang="en-US" sz="1800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compared to placebo reduce the risk of recurrent ischemic stroke.</a:t>
            </a:r>
            <a:br>
              <a:rPr lang="en-US" sz="1800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b="1" kern="1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PI: Dr. Lukas Clark, Sub-PI: Jane Spencer</a:t>
            </a:r>
            <a:br>
              <a:rPr lang="en-US" sz="1800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Current site enrollment: 2*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131B-EBA9-3DAD-7105-3ACECC5A7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Healey ALS Platform Trial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Master Protocol, Regimens E, F, G (Placebo &amp; Active) 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NCT#: 04297683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Summary: Multi-Regimen clinical trial evaluating the safety and efficacy of investigational products for the treatment of ALS.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PI: Dr. Jackie Whitesell, Sub-PI: ***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Current site enrollment: 3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none" strike="noStrik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CorEvitas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Multiple Sclerosis Registry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NCT#: NCT03291756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Summary: </a:t>
            </a:r>
            <a: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prospective, non-interventional research 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registry</a:t>
            </a:r>
            <a: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designed to study the comparative effectiveness and comparative safety of approved treatments for 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in a cohort of patients cared for by neurologists across North America. Secondary objectives include analyzing the epidemiology and natural history of the disease, its comorbidities, and current treatment practices.</a:t>
            </a:r>
            <a:b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PI: Dr. Jackie Whitesell, Sub-PI: ***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Current site enrollment: 22*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none" strike="noStrik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en-US" sz="20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GammaTile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Registry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NCT#: NCT04427384</a:t>
            </a:r>
            <a:b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Summary: </a:t>
            </a:r>
            <a: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objectives of this registry study are to evaluate real-world clinical outcomes and patient reported outcomes that measure the effectiveness and safety of </a:t>
            </a:r>
            <a:r>
              <a:rPr lang="en-US" sz="2000" kern="100" dirty="0" err="1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PI: Dr. Ondrej Choutka, Sub-PI: Carin Bohan, NP</a:t>
            </a:r>
            <a:b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rgbClr val="1717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Current site enrollment: 7*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51F02-8254-9C11-2B22-57BAF435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7F40F7-9C27-7E8A-828A-A361F658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Studies:</a:t>
            </a:r>
          </a:p>
        </p:txBody>
      </p:sp>
    </p:spTree>
    <p:extLst>
      <p:ext uri="{BB962C8B-B14F-4D97-AF65-F5344CB8AC3E}">
        <p14:creationId xmlns:p14="http://schemas.microsoft.com/office/powerpoint/2010/main" val="192740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EEE32-EF4D-36B1-D6C2-3B302419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Mark on the World of Research </a:t>
            </a:r>
          </a:p>
        </p:txBody>
      </p:sp>
      <p:pic>
        <p:nvPicPr>
          <p:cNvPr id="6" name="Content Placeholder 5" descr="A map with red points on it&#10;&#10;AI-generated content may be incorrect.">
            <a:extLst>
              <a:ext uri="{FF2B5EF4-FFF2-40B4-BE49-F238E27FC236}">
                <a16:creationId xmlns:a16="http://schemas.microsoft.com/office/drawing/2014/main" id="{058D4D85-5A97-D8EE-8BF1-2A2308DF0C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823498" y="1035831"/>
            <a:ext cx="3341143" cy="20464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2A67C-1AE9-8348-8BF8-5A246E64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EAF2853-1F3B-4CB4-A469-EEA482916880}" type="slidenum">
              <a:rPr lang="en-US" sz="12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21F4E5B3-5E20-BD61-29A3-807C4AEED56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96735" y="948647"/>
            <a:ext cx="945947" cy="304801"/>
          </a:xfrm>
          <a:prstGeom prst="curvedConnector3">
            <a:avLst>
              <a:gd name="adj1" fmla="val 12811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23F3F7E-873A-663D-CD12-B7129E040DE9}"/>
              </a:ext>
            </a:extLst>
          </p:cNvPr>
          <p:cNvSpPr txBox="1"/>
          <p:nvPr/>
        </p:nvSpPr>
        <p:spPr>
          <a:xfrm>
            <a:off x="6022109" y="505595"/>
            <a:ext cx="2142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ALL &amp; ALS Consortium </a:t>
            </a:r>
            <a:r>
              <a:rPr lang="en-US" sz="1000" dirty="0"/>
              <a:t>– ASSESS &amp; PREVENT- ALS Biomarker Study </a:t>
            </a:r>
            <a:br>
              <a:rPr lang="en-US" sz="1000" dirty="0"/>
            </a:br>
            <a:r>
              <a:rPr lang="en-US" sz="1000" dirty="0"/>
              <a:t>Boise, ID!! </a:t>
            </a:r>
            <a:r>
              <a:rPr lang="en-US" sz="1000" dirty="0">
                <a:sym typeface="Wingdings" panose="05000000000000000000" pitchFamily="2" charset="2"/>
              </a:rPr>
              <a:t></a:t>
            </a:r>
            <a:endParaRPr lang="en-US" sz="1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99DD7D1-A40A-5531-8D3B-4821515A8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338" y="1839844"/>
            <a:ext cx="3321847" cy="199981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B520188F-4E03-2BBA-C95E-BB3520EF42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860560" y="1819563"/>
            <a:ext cx="1003878" cy="246498"/>
          </a:xfrm>
          <a:prstGeom prst="curvedConnector3">
            <a:avLst>
              <a:gd name="adj1" fmla="val 12544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218AAA9-00FF-82F8-6B4E-72413A03E403}"/>
              </a:ext>
            </a:extLst>
          </p:cNvPr>
          <p:cNvSpPr txBox="1"/>
          <p:nvPr/>
        </p:nvSpPr>
        <p:spPr>
          <a:xfrm>
            <a:off x="9501258" y="1297020"/>
            <a:ext cx="1413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Healey Platform Trial </a:t>
            </a:r>
            <a:r>
              <a:rPr lang="en-US" sz="1000" dirty="0"/>
              <a:t>- ALS Treatment trial</a:t>
            </a:r>
            <a:br>
              <a:rPr lang="en-US" sz="1000" dirty="0"/>
            </a:br>
            <a:r>
              <a:rPr lang="en-US" sz="1000" dirty="0"/>
              <a:t>Boise, ID!!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4DE963-657F-A7C1-D0C1-8191BF78F9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t="13622" r="-191"/>
          <a:stretch/>
        </p:blipFill>
        <p:spPr>
          <a:xfrm>
            <a:off x="4813115" y="3241615"/>
            <a:ext cx="3045462" cy="1564860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C675AA-B892-D792-71BB-3E5B62105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337" y="4697617"/>
            <a:ext cx="2851711" cy="1740127"/>
          </a:xfrm>
          <a:prstGeom prst="rect">
            <a:avLst/>
          </a:prstGeom>
          <a:ln w="25400">
            <a:solidFill>
              <a:schemeClr val="bg2">
                <a:lumMod val="10000"/>
              </a:schemeClr>
            </a:solidFill>
          </a:ln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E16A8FC9-746D-465D-28CF-5C03AC65A7B1}"/>
              </a:ext>
            </a:extLst>
          </p:cNvPr>
          <p:cNvSpPr/>
          <p:nvPr/>
        </p:nvSpPr>
        <p:spPr>
          <a:xfrm rot="7310866">
            <a:off x="5384023" y="4321878"/>
            <a:ext cx="1184661" cy="184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61299C5B-D7B8-3EEE-2B24-69F5F5807E9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06437" y="5204014"/>
            <a:ext cx="1515800" cy="336923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CC69899-C2D5-C966-6CE8-176144038B98}"/>
              </a:ext>
            </a:extLst>
          </p:cNvPr>
          <p:cNvSpPr txBox="1"/>
          <p:nvPr/>
        </p:nvSpPr>
        <p:spPr>
          <a:xfrm>
            <a:off x="1695496" y="5301016"/>
            <a:ext cx="151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err="1"/>
              <a:t>Librexia</a:t>
            </a:r>
            <a:r>
              <a:rPr lang="en-US" sz="1000" b="1" u="sng" dirty="0"/>
              <a:t> Trial </a:t>
            </a:r>
            <a:r>
              <a:rPr lang="en-US" sz="1000" dirty="0"/>
              <a:t>- Acute ICH</a:t>
            </a:r>
            <a:br>
              <a:rPr lang="en-US" sz="1000" dirty="0"/>
            </a:br>
            <a:r>
              <a:rPr lang="en-US" sz="1000" dirty="0"/>
              <a:t>Boise, ID!! </a:t>
            </a:r>
            <a:r>
              <a:rPr lang="en-US" sz="1000" dirty="0">
                <a:sym typeface="Wingdings" panose="05000000000000000000" pitchFamily="2" charset="2"/>
              </a:rPr>
              <a:t> </a:t>
            </a:r>
            <a:endParaRPr lang="en-US" sz="10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5973169-ABA3-7261-F484-9627FA0DC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876" y="4014404"/>
            <a:ext cx="3808442" cy="228050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537C406C-F7B7-EFCB-0D6A-185FF796C73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69796" y="4900015"/>
            <a:ext cx="1444234" cy="47246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51A1EEC-009A-9AAB-CB3D-452D4D33517D}"/>
              </a:ext>
            </a:extLst>
          </p:cNvPr>
          <p:cNvSpPr txBox="1"/>
          <p:nvPr/>
        </p:nvSpPr>
        <p:spPr>
          <a:xfrm>
            <a:off x="6483927" y="5540938"/>
            <a:ext cx="15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err="1"/>
              <a:t>StrokeNet</a:t>
            </a:r>
            <a:r>
              <a:rPr lang="en-US" sz="1000" b="1" u="sng" dirty="0"/>
              <a:t> Consortium </a:t>
            </a:r>
            <a:r>
              <a:rPr lang="en-US" sz="1000" dirty="0"/>
              <a:t>- </a:t>
            </a:r>
            <a:br>
              <a:rPr lang="en-US" sz="1000" dirty="0"/>
            </a:br>
            <a:r>
              <a:rPr lang="en-US" sz="1000" dirty="0"/>
              <a:t>ASPIRE: ICH w/ non-valvular </a:t>
            </a:r>
            <a:r>
              <a:rPr lang="en-US" sz="1000" dirty="0" err="1"/>
              <a:t>Afib</a:t>
            </a:r>
            <a:br>
              <a:rPr lang="en-US" sz="1000" dirty="0"/>
            </a:br>
            <a:r>
              <a:rPr lang="en-US" sz="1000" dirty="0"/>
              <a:t>Boise, ID!!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BD92D-BCA3-CA4D-5746-3337618D2EFA}"/>
              </a:ext>
            </a:extLst>
          </p:cNvPr>
          <p:cNvSpPr txBox="1"/>
          <p:nvPr/>
        </p:nvSpPr>
        <p:spPr>
          <a:xfrm>
            <a:off x="4458932" y="622927"/>
            <a:ext cx="57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3F384-3A47-64F4-4B56-93D301C538BB}"/>
              </a:ext>
            </a:extLst>
          </p:cNvPr>
          <p:cNvSpPr txBox="1"/>
          <p:nvPr/>
        </p:nvSpPr>
        <p:spPr>
          <a:xfrm>
            <a:off x="8289669" y="1404504"/>
            <a:ext cx="57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BE089-2932-A813-F9F9-6A116F36433C}"/>
              </a:ext>
            </a:extLst>
          </p:cNvPr>
          <p:cNvSpPr txBox="1"/>
          <p:nvPr/>
        </p:nvSpPr>
        <p:spPr>
          <a:xfrm>
            <a:off x="4160559" y="2885397"/>
            <a:ext cx="57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A2BB1-4770-EEA9-B1B9-6732F9BE4EC7}"/>
              </a:ext>
            </a:extLst>
          </p:cNvPr>
          <p:cNvSpPr txBox="1"/>
          <p:nvPr/>
        </p:nvSpPr>
        <p:spPr>
          <a:xfrm>
            <a:off x="7874936" y="3529482"/>
            <a:ext cx="57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3B636-DD27-B4B3-50D8-0BC17CE5EC47}"/>
              </a:ext>
            </a:extLst>
          </p:cNvPr>
          <p:cNvSpPr txBox="1"/>
          <p:nvPr/>
        </p:nvSpPr>
        <p:spPr>
          <a:xfrm>
            <a:off x="3950165" y="4073537"/>
            <a:ext cx="57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1F1E6-F270-963E-541B-1E6400F855A6}"/>
              </a:ext>
            </a:extLst>
          </p:cNvPr>
          <p:cNvSpPr txBox="1"/>
          <p:nvPr/>
        </p:nvSpPr>
        <p:spPr>
          <a:xfrm>
            <a:off x="4030221" y="3680289"/>
            <a:ext cx="142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Whole </a:t>
            </a:r>
            <a:br>
              <a:rPr lang="en-US" sz="1200" dirty="0"/>
            </a:br>
            <a:r>
              <a:rPr lang="en-US" sz="1200" dirty="0"/>
              <a:t>world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15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44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Saint-Alphonsus-Template">
      <a:dk1>
        <a:srgbClr val="505050"/>
      </a:dk1>
      <a:lt1>
        <a:sysClr val="window" lastClr="FFFFFF"/>
      </a:lt1>
      <a:dk2>
        <a:srgbClr val="675C53"/>
      </a:dk2>
      <a:lt2>
        <a:srgbClr val="F2F2F2"/>
      </a:lt2>
      <a:accent1>
        <a:srgbClr val="A30D1D"/>
      </a:accent1>
      <a:accent2>
        <a:srgbClr val="91BAA3"/>
      </a:accent2>
      <a:accent3>
        <a:srgbClr val="D6D4AE"/>
      </a:accent3>
      <a:accent4>
        <a:srgbClr val="675C53"/>
      </a:accent4>
      <a:accent5>
        <a:srgbClr val="B3995D"/>
      </a:accent5>
      <a:accent6>
        <a:srgbClr val="557630"/>
      </a:accent6>
      <a:hlink>
        <a:srgbClr val="A30D1D"/>
      </a:hlink>
      <a:folHlink>
        <a:srgbClr val="B399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30698b-4918-4f51-ada0-376cb9d25c5e">
      <Terms xmlns="http://schemas.microsoft.com/office/infopath/2007/PartnerControls"/>
    </lcf76f155ced4ddcb4097134ff3c332f>
    <TaxCatchAll xmlns="3cc6d14d-063f-4f7a-86eb-b47cb0ab27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3CC652287BF4CB98D160B37BE86EA" ma:contentTypeVersion="12" ma:contentTypeDescription="Create a new document." ma:contentTypeScope="" ma:versionID="e66a90ff7e4d1feb7e7a60ff3bac8a34">
  <xsd:schema xmlns:xsd="http://www.w3.org/2001/XMLSchema" xmlns:xs="http://www.w3.org/2001/XMLSchema" xmlns:p="http://schemas.microsoft.com/office/2006/metadata/properties" xmlns:ns2="8230698b-4918-4f51-ada0-376cb9d25c5e" xmlns:ns3="3cc6d14d-063f-4f7a-86eb-b47cb0ab271c" targetNamespace="http://schemas.microsoft.com/office/2006/metadata/properties" ma:root="true" ma:fieldsID="55b04c00adfeb819b4fb8154178ee8c4" ns2:_="" ns3:_="">
    <xsd:import namespace="8230698b-4918-4f51-ada0-376cb9d25c5e"/>
    <xsd:import namespace="3cc6d14d-063f-4f7a-86eb-b47cb0ab2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698b-4918-4f51-ada0-376cb9d25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6d14d-063f-4f7a-86eb-b47cb0ab271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bfb8d3c-34bd-4c04-a162-ce1e20bb7e39}" ma:internalName="TaxCatchAll" ma:showField="CatchAllData" ma:web="3cc6d14d-063f-4f7a-86eb-b47cb0ab2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02448-4313-47A6-8B8C-AC02B0CDD0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6F1439-F379-4D05-81F7-C3BA065F6CC0}">
  <ds:schemaRefs>
    <ds:schemaRef ds:uri="http://schemas.microsoft.com/office/2006/documentManagement/types"/>
    <ds:schemaRef ds:uri="http://www.w3.org/XML/1998/namespace"/>
    <ds:schemaRef ds:uri="http://purl.org/dc/terms/"/>
    <ds:schemaRef ds:uri="3cc6d14d-063f-4f7a-86eb-b47cb0ab271c"/>
    <ds:schemaRef ds:uri="http://purl.org/dc/elements/1.1/"/>
    <ds:schemaRef ds:uri="8230698b-4918-4f51-ada0-376cb9d25c5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A3C97D-E5C0-4351-8F51-A2BA2695C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0698b-4918-4f51-ada0-376cb9d25c5e"/>
    <ds:schemaRef ds:uri="3cc6d14d-063f-4f7a-86eb-b47cb0ab2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1781</Words>
  <Application>Microsoft Office PowerPoint</Application>
  <PresentationFormat>Widescreen</PresentationFormat>
  <Paragraphs>220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ADLaM Display</vt:lpstr>
      <vt:lpstr>Aptos Display</vt:lpstr>
      <vt:lpstr>Arial</vt:lpstr>
      <vt:lpstr>Arial Nova</vt:lpstr>
      <vt:lpstr>Bahnschrift</vt:lpstr>
      <vt:lpstr>Calibri</vt:lpstr>
      <vt:lpstr>Calibri Light</vt:lpstr>
      <vt:lpstr>Symbol</vt:lpstr>
      <vt:lpstr>Times New Roman</vt:lpstr>
      <vt:lpstr>Wingdings</vt:lpstr>
      <vt:lpstr>Office Theme</vt:lpstr>
      <vt:lpstr>Research Institute at Saint Alphonsus – Neuro  </vt:lpstr>
      <vt:lpstr>Agenda</vt:lpstr>
      <vt:lpstr>Neuro Research Team </vt:lpstr>
      <vt:lpstr>Who: Current Research Clinical Staff</vt:lpstr>
      <vt:lpstr>Phases of Clinical Trials:</vt:lpstr>
      <vt:lpstr>Types of Research: (Short List) </vt:lpstr>
      <vt:lpstr>Where to find Trials:</vt:lpstr>
      <vt:lpstr>Current Studies:</vt:lpstr>
      <vt:lpstr>Our Mark on the World of Research </vt:lpstr>
      <vt:lpstr>When….</vt:lpstr>
      <vt:lpstr>Why Research?</vt:lpstr>
      <vt:lpstr>How YOU can make the difference</vt:lpstr>
      <vt:lpstr>PowerPoint Presentation</vt:lpstr>
      <vt:lpstr>PowerPoint Presentation</vt:lpstr>
      <vt:lpstr>PowerPoint Presentation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Harris</dc:creator>
  <cp:lastModifiedBy>Cali Klimke</cp:lastModifiedBy>
  <cp:revision>7</cp:revision>
  <dcterms:created xsi:type="dcterms:W3CDTF">2024-07-31T12:53:08Z</dcterms:created>
  <dcterms:modified xsi:type="dcterms:W3CDTF">2025-04-16T20:40:49Z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0x0101006A63CC652287BF4CB98D160B37BE86EA</vt:lpwstr>
  </property>
</Properties>
</file>